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8" r:id="rId3"/>
    <p:sldId id="283" r:id="rId4"/>
    <p:sldId id="273" r:id="rId5"/>
    <p:sldId id="293" r:id="rId6"/>
    <p:sldId id="260" r:id="rId7"/>
    <p:sldId id="299" r:id="rId8"/>
    <p:sldId id="301" r:id="rId9"/>
    <p:sldId id="298" r:id="rId10"/>
    <p:sldId id="289" r:id="rId11"/>
    <p:sldId id="290" r:id="rId12"/>
    <p:sldId id="279" r:id="rId13"/>
    <p:sldId id="300" r:id="rId14"/>
    <p:sldId id="302" r:id="rId15"/>
    <p:sldId id="276" r:id="rId16"/>
    <p:sldId id="294" r:id="rId17"/>
    <p:sldId id="263" r:id="rId18"/>
    <p:sldId id="275" r:id="rId19"/>
    <p:sldId id="269" r:id="rId20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 mitjà 1 - èmfasi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 mitjà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Estil clar 3 - èmfasi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 cla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ST2012\mu&#241;ozma\My%20Documents\Pressupost%202023\Quadres%20presentacio%202023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RATIO LEGAL ENDEUTAMENT CONSOLIDADA </a:t>
            </a:r>
          </a:p>
        </c:rich>
      </c:tx>
      <c:layout>
        <c:manualLayout>
          <c:xMode val="edge"/>
          <c:yMode val="edge"/>
          <c:x val="0.2585064297130456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Endeutament!$B$8:$B$15</c:f>
              <c:strCache>
                <c:ptCount val="1"/>
                <c:pt idx="0">
                  <c:v>65,99% 63,75% 48,16% 38,19% 34,08% 49,07% 46,45% 49,20%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ly"/>
            <c:order val="2"/>
            <c:dispRSqr val="0"/>
            <c:dispEq val="0"/>
          </c:trendline>
          <c:cat>
            <c:numRef>
              <c:f>Endeutament!$A$8:$A$15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Endeutament!$B$8:$B$15</c:f>
              <c:numCache>
                <c:formatCode>0.00%</c:formatCode>
                <c:ptCount val="8"/>
                <c:pt idx="0">
                  <c:v>0.65990000000000004</c:v>
                </c:pt>
                <c:pt idx="1">
                  <c:v>0.63749999999999996</c:v>
                </c:pt>
                <c:pt idx="2">
                  <c:v>0.48159999999999997</c:v>
                </c:pt>
                <c:pt idx="3">
                  <c:v>0.38189999999999996</c:v>
                </c:pt>
                <c:pt idx="4">
                  <c:v>0.34079999999999999</c:v>
                </c:pt>
                <c:pt idx="5">
                  <c:v>0.49070000000000003</c:v>
                </c:pt>
                <c:pt idx="6">
                  <c:v>0.46450000000000002</c:v>
                </c:pt>
                <c:pt idx="7">
                  <c:v>0.49199999999999999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01440"/>
        <c:axId val="142307328"/>
      </c:barChart>
      <c:catAx>
        <c:axId val="1423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307328"/>
        <c:crosses val="autoZero"/>
        <c:auto val="1"/>
        <c:lblAlgn val="ctr"/>
        <c:lblOffset val="100"/>
        <c:noMultiLvlLbl val="0"/>
      </c:catAx>
      <c:valAx>
        <c:axId val="142307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230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EA697-3D50-4699-A62F-D80EBDE7B26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83292D52-211A-45CE-A385-ABBA535EF5DE}">
      <dgm:prSet phldrT="[Texto]" custT="1"/>
      <dgm:spPr/>
      <dgm:t>
        <a:bodyPr/>
        <a:lstStyle/>
        <a:p>
          <a:r>
            <a:rPr lang="ca-ES" sz="2000" noProof="0" dirty="0" smtClean="0"/>
            <a:t>Memòria explicativa de l’Alcaldessa</a:t>
          </a:r>
          <a:endParaRPr lang="ca-ES" sz="2000" noProof="0" dirty="0"/>
        </a:p>
      </dgm:t>
    </dgm:pt>
    <dgm:pt modelId="{4CF53E68-2F54-48FA-A0E7-119409F22555}" type="parTrans" cxnId="{88739B89-90D3-46CD-AD78-D5EEA4901062}">
      <dgm:prSet/>
      <dgm:spPr/>
      <dgm:t>
        <a:bodyPr/>
        <a:lstStyle/>
        <a:p>
          <a:endParaRPr lang="ca-ES" sz="2000" noProof="0" dirty="0"/>
        </a:p>
      </dgm:t>
    </dgm:pt>
    <dgm:pt modelId="{8A001736-88B7-4FB4-8951-9DA37B5B7F6B}" type="sibTrans" cxnId="{88739B89-90D3-46CD-AD78-D5EEA4901062}">
      <dgm:prSet/>
      <dgm:spPr/>
      <dgm:t>
        <a:bodyPr/>
        <a:lstStyle/>
        <a:p>
          <a:endParaRPr lang="ca-ES" sz="2000" noProof="0" dirty="0"/>
        </a:p>
      </dgm:t>
    </dgm:pt>
    <dgm:pt modelId="{613DD18E-5251-40D0-A531-66DE8D35C4E2}">
      <dgm:prSet phldrT="[Texto]" custT="1"/>
      <dgm:spPr/>
      <dgm:t>
        <a:bodyPr/>
        <a:lstStyle/>
        <a:p>
          <a:r>
            <a:rPr lang="ca-ES" sz="2000" noProof="0" dirty="0" smtClean="0"/>
            <a:t>Estat de despeses</a:t>
          </a:r>
          <a:r>
            <a:rPr lang="ca-ES" sz="1800" noProof="0" dirty="0" smtClean="0"/>
            <a:t>: crèdits necessaris per atendre al compliment d’obligacions </a:t>
          </a:r>
          <a:endParaRPr lang="ca-ES" sz="1800" noProof="0" dirty="0"/>
        </a:p>
      </dgm:t>
    </dgm:pt>
    <dgm:pt modelId="{F9D0A6CE-23E3-462C-87E9-3DED96FBB4A5}" type="parTrans" cxnId="{52003749-3B24-4DC6-91B3-3E33CA62CCD6}">
      <dgm:prSet/>
      <dgm:spPr/>
      <dgm:t>
        <a:bodyPr/>
        <a:lstStyle/>
        <a:p>
          <a:endParaRPr lang="ca-ES" sz="2000" noProof="0" dirty="0"/>
        </a:p>
      </dgm:t>
    </dgm:pt>
    <dgm:pt modelId="{11905100-C784-4285-9DC9-F3CE6707575A}" type="sibTrans" cxnId="{52003749-3B24-4DC6-91B3-3E33CA62CCD6}">
      <dgm:prSet/>
      <dgm:spPr/>
      <dgm:t>
        <a:bodyPr/>
        <a:lstStyle/>
        <a:p>
          <a:endParaRPr lang="ca-ES" sz="2000" noProof="0" dirty="0"/>
        </a:p>
      </dgm:t>
    </dgm:pt>
    <dgm:pt modelId="{51D975C7-2C92-4A2F-BB27-8693F8B8BF17}">
      <dgm:prSet phldrT="[Texto]" custT="1"/>
      <dgm:spPr/>
      <dgm:t>
        <a:bodyPr/>
        <a:lstStyle/>
        <a:p>
          <a:r>
            <a:rPr lang="ca-ES" sz="2000" noProof="0" dirty="0" smtClean="0"/>
            <a:t>Estat d’ingressos</a:t>
          </a:r>
          <a:r>
            <a:rPr lang="ca-ES" sz="1800" noProof="0" dirty="0" smtClean="0"/>
            <a:t>: estimacions dels recursos que es preveuen liquidar</a:t>
          </a:r>
          <a:endParaRPr lang="ca-ES" sz="1800" noProof="0" dirty="0"/>
        </a:p>
      </dgm:t>
    </dgm:pt>
    <dgm:pt modelId="{4A0D18A8-1FD5-44AE-A5C6-06F8E289C6DF}" type="parTrans" cxnId="{B4B75C12-93B4-4BAC-9F1A-A9F4163D2BFC}">
      <dgm:prSet/>
      <dgm:spPr/>
      <dgm:t>
        <a:bodyPr/>
        <a:lstStyle/>
        <a:p>
          <a:endParaRPr lang="ca-ES" sz="2000" noProof="0" dirty="0"/>
        </a:p>
      </dgm:t>
    </dgm:pt>
    <dgm:pt modelId="{EA2AB675-71EB-464F-911F-07ABB1D1A839}" type="sibTrans" cxnId="{B4B75C12-93B4-4BAC-9F1A-A9F4163D2BFC}">
      <dgm:prSet/>
      <dgm:spPr/>
      <dgm:t>
        <a:bodyPr/>
        <a:lstStyle/>
        <a:p>
          <a:endParaRPr lang="ca-ES" sz="2000" noProof="0" dirty="0"/>
        </a:p>
      </dgm:t>
    </dgm:pt>
    <dgm:pt modelId="{B551F51E-3C6E-4A0E-9FC4-2730C09A807C}">
      <dgm:prSet custT="1"/>
      <dgm:spPr/>
      <dgm:t>
        <a:bodyPr/>
        <a:lstStyle/>
        <a:p>
          <a:r>
            <a:rPr lang="ca-ES" sz="2000" noProof="0" dirty="0" smtClean="0"/>
            <a:t>Bases d’execució del pressupost </a:t>
          </a:r>
          <a:endParaRPr lang="ca-ES" sz="2000" noProof="0" dirty="0"/>
        </a:p>
      </dgm:t>
    </dgm:pt>
    <dgm:pt modelId="{2C4EFA44-0006-47EA-B230-FE1528DD1277}" type="parTrans" cxnId="{476EE033-5199-49C1-8669-8F2852457F09}">
      <dgm:prSet/>
      <dgm:spPr/>
      <dgm:t>
        <a:bodyPr/>
        <a:lstStyle/>
        <a:p>
          <a:endParaRPr lang="ca-ES" sz="2000" noProof="0" dirty="0"/>
        </a:p>
      </dgm:t>
    </dgm:pt>
    <dgm:pt modelId="{DE40402B-BAD2-4EE2-A849-B3D64DFE505B}" type="sibTrans" cxnId="{476EE033-5199-49C1-8669-8F2852457F09}">
      <dgm:prSet/>
      <dgm:spPr/>
      <dgm:t>
        <a:bodyPr/>
        <a:lstStyle/>
        <a:p>
          <a:endParaRPr lang="ca-ES" sz="2000" noProof="0" dirty="0"/>
        </a:p>
      </dgm:t>
    </dgm:pt>
    <dgm:pt modelId="{CF437807-ABAE-4EE7-BA14-9CC2CD4655F9}">
      <dgm:prSet custT="1"/>
      <dgm:spPr/>
      <dgm:t>
        <a:bodyPr/>
        <a:lstStyle/>
        <a:p>
          <a:r>
            <a:rPr lang="ca-ES" sz="2000" noProof="0" dirty="0" smtClean="0"/>
            <a:t>Annex de personal</a:t>
          </a:r>
          <a:endParaRPr lang="ca-ES" sz="2000" noProof="0" dirty="0"/>
        </a:p>
      </dgm:t>
    </dgm:pt>
    <dgm:pt modelId="{F2571DC1-2829-462F-AA58-891FDFF8B8AE}" type="parTrans" cxnId="{02812C1A-9889-49EB-B5DC-84CB8740DFF1}">
      <dgm:prSet/>
      <dgm:spPr/>
      <dgm:t>
        <a:bodyPr/>
        <a:lstStyle/>
        <a:p>
          <a:endParaRPr lang="ca-ES" sz="2000" noProof="0" dirty="0"/>
        </a:p>
      </dgm:t>
    </dgm:pt>
    <dgm:pt modelId="{825D30AA-FFC4-41C6-AD4C-8105F8939046}" type="sibTrans" cxnId="{02812C1A-9889-49EB-B5DC-84CB8740DFF1}">
      <dgm:prSet/>
      <dgm:spPr/>
      <dgm:t>
        <a:bodyPr/>
        <a:lstStyle/>
        <a:p>
          <a:endParaRPr lang="ca-ES" sz="2000" noProof="0" dirty="0"/>
        </a:p>
      </dgm:t>
    </dgm:pt>
    <dgm:pt modelId="{62BB4391-F2BF-4231-93B9-8703DA800F1D}">
      <dgm:prSet custT="1"/>
      <dgm:spPr/>
      <dgm:t>
        <a:bodyPr/>
        <a:lstStyle/>
        <a:p>
          <a:r>
            <a:rPr lang="ca-ES" sz="2000" noProof="0" dirty="0" smtClean="0"/>
            <a:t>Annex d’inversions</a:t>
          </a:r>
          <a:endParaRPr lang="ca-ES" sz="2000" noProof="0" dirty="0"/>
        </a:p>
      </dgm:t>
    </dgm:pt>
    <dgm:pt modelId="{1FAF6987-C01C-4857-A59C-14DDC5EA5C95}" type="parTrans" cxnId="{8D3EA878-288D-4BD4-A80D-EAB982DFA917}">
      <dgm:prSet/>
      <dgm:spPr/>
      <dgm:t>
        <a:bodyPr/>
        <a:lstStyle/>
        <a:p>
          <a:endParaRPr lang="ca-ES" sz="2000" noProof="0" dirty="0"/>
        </a:p>
      </dgm:t>
    </dgm:pt>
    <dgm:pt modelId="{6D5B154F-BDD0-4FB0-A14A-08FFB8785092}" type="sibTrans" cxnId="{8D3EA878-288D-4BD4-A80D-EAB982DFA917}">
      <dgm:prSet/>
      <dgm:spPr/>
      <dgm:t>
        <a:bodyPr/>
        <a:lstStyle/>
        <a:p>
          <a:endParaRPr lang="ca-ES" sz="2000" noProof="0" dirty="0"/>
        </a:p>
      </dgm:t>
    </dgm:pt>
    <dgm:pt modelId="{850EC09A-88AE-4CA0-8FD4-E0383130B171}">
      <dgm:prSet custT="1"/>
      <dgm:spPr/>
      <dgm:t>
        <a:bodyPr/>
        <a:lstStyle/>
        <a:p>
          <a:endParaRPr lang="ca-ES" noProof="0" dirty="0"/>
        </a:p>
      </dgm:t>
    </dgm:pt>
    <dgm:pt modelId="{3193415B-8576-4027-B5F9-8EA3F14EB2A6}" type="parTrans" cxnId="{0B3A30DD-BB03-435A-BE90-E7450F14D360}">
      <dgm:prSet/>
      <dgm:spPr/>
      <dgm:t>
        <a:bodyPr/>
        <a:lstStyle/>
        <a:p>
          <a:endParaRPr lang="ca-ES" sz="2000" noProof="0" dirty="0"/>
        </a:p>
      </dgm:t>
    </dgm:pt>
    <dgm:pt modelId="{121FA600-55C7-4113-999F-64F4E8CD4BA6}" type="sibTrans" cxnId="{0B3A30DD-BB03-435A-BE90-E7450F14D360}">
      <dgm:prSet/>
      <dgm:spPr/>
      <dgm:t>
        <a:bodyPr/>
        <a:lstStyle/>
        <a:p>
          <a:endParaRPr lang="ca-ES" sz="2000" noProof="0" dirty="0"/>
        </a:p>
      </dgm:t>
    </dgm:pt>
    <dgm:pt modelId="{E0CD9FE9-603B-41E6-B200-4282BE9FCEC8}">
      <dgm:prSet custT="1"/>
      <dgm:spPr/>
      <dgm:t>
        <a:bodyPr/>
        <a:lstStyle/>
        <a:p>
          <a:endParaRPr lang="ca-ES" noProof="0" dirty="0"/>
        </a:p>
      </dgm:t>
    </dgm:pt>
    <dgm:pt modelId="{598F5345-4694-4DB2-9D22-1C86F85AF223}" type="parTrans" cxnId="{DCCA0E4D-8656-47F5-AFFA-9AB5A42396BB}">
      <dgm:prSet/>
      <dgm:spPr/>
      <dgm:t>
        <a:bodyPr/>
        <a:lstStyle/>
        <a:p>
          <a:endParaRPr lang="ca-ES" sz="2000" noProof="0" dirty="0"/>
        </a:p>
      </dgm:t>
    </dgm:pt>
    <dgm:pt modelId="{93DE092B-334D-44E9-912B-1E6291C26BB2}" type="sibTrans" cxnId="{DCCA0E4D-8656-47F5-AFFA-9AB5A42396BB}">
      <dgm:prSet/>
      <dgm:spPr/>
      <dgm:t>
        <a:bodyPr/>
        <a:lstStyle/>
        <a:p>
          <a:endParaRPr lang="ca-ES" sz="2000" noProof="0" dirty="0"/>
        </a:p>
      </dgm:t>
    </dgm:pt>
    <dgm:pt modelId="{B050213E-8DA1-406B-B2E8-EFB64F0EEB9A}">
      <dgm:prSet custT="1"/>
      <dgm:spPr/>
      <dgm:t>
        <a:bodyPr/>
        <a:lstStyle/>
        <a:p>
          <a:r>
            <a:rPr lang="ca-ES" sz="2000" noProof="0" dirty="0" smtClean="0"/>
            <a:t>Annex d’estat del deute</a:t>
          </a:r>
          <a:endParaRPr lang="ca-ES" sz="2000" noProof="0" dirty="0"/>
        </a:p>
      </dgm:t>
    </dgm:pt>
    <dgm:pt modelId="{C50D73C9-B1E6-48E6-B006-9330E05CAED6}" type="parTrans" cxnId="{E0398DD5-659C-4648-A792-D94FEBFB2155}">
      <dgm:prSet/>
      <dgm:spPr/>
      <dgm:t>
        <a:bodyPr/>
        <a:lstStyle/>
        <a:p>
          <a:endParaRPr lang="ca-ES" sz="2000" noProof="0" dirty="0"/>
        </a:p>
      </dgm:t>
    </dgm:pt>
    <dgm:pt modelId="{47D274BF-2E5C-4B2B-9C51-AC61694416E9}" type="sibTrans" cxnId="{E0398DD5-659C-4648-A792-D94FEBFB2155}">
      <dgm:prSet/>
      <dgm:spPr/>
      <dgm:t>
        <a:bodyPr/>
        <a:lstStyle/>
        <a:p>
          <a:endParaRPr lang="ca-ES" sz="2000" noProof="0" dirty="0"/>
        </a:p>
      </dgm:t>
    </dgm:pt>
    <dgm:pt modelId="{392402EA-AE19-4C66-80DF-61ACB3258431}" type="pres">
      <dgm:prSet presAssocID="{553EA697-3D50-4699-A62F-D80EBDE7B264}" presName="Name0" presStyleCnt="0">
        <dgm:presLayoutVars>
          <dgm:chMax val="7"/>
          <dgm:chPref val="7"/>
          <dgm:dir/>
        </dgm:presLayoutVars>
      </dgm:prSet>
      <dgm:spPr/>
    </dgm:pt>
    <dgm:pt modelId="{B908D260-D450-4C80-B0FF-DBF9F02CF903}" type="pres">
      <dgm:prSet presAssocID="{553EA697-3D50-4699-A62F-D80EBDE7B264}" presName="Name1" presStyleCnt="0"/>
      <dgm:spPr/>
    </dgm:pt>
    <dgm:pt modelId="{6C83E1CE-706A-4748-BB80-9ACA28D62199}" type="pres">
      <dgm:prSet presAssocID="{553EA697-3D50-4699-A62F-D80EBDE7B264}" presName="cycle" presStyleCnt="0"/>
      <dgm:spPr/>
    </dgm:pt>
    <dgm:pt modelId="{4F22891C-6633-473E-8270-62B1020E5015}" type="pres">
      <dgm:prSet presAssocID="{553EA697-3D50-4699-A62F-D80EBDE7B264}" presName="srcNode" presStyleLbl="node1" presStyleIdx="0" presStyleCnt="7"/>
      <dgm:spPr/>
    </dgm:pt>
    <dgm:pt modelId="{C3BDE83D-1AAA-4944-98B7-D300D918479F}" type="pres">
      <dgm:prSet presAssocID="{553EA697-3D50-4699-A62F-D80EBDE7B264}" presName="conn" presStyleLbl="parChTrans1D2" presStyleIdx="0" presStyleCnt="1"/>
      <dgm:spPr/>
      <dgm:t>
        <a:bodyPr/>
        <a:lstStyle/>
        <a:p>
          <a:endParaRPr lang="es-ES"/>
        </a:p>
      </dgm:t>
    </dgm:pt>
    <dgm:pt modelId="{C7755D67-82AD-4732-A4C0-CC34BC900E53}" type="pres">
      <dgm:prSet presAssocID="{553EA697-3D50-4699-A62F-D80EBDE7B264}" presName="extraNode" presStyleLbl="node1" presStyleIdx="0" presStyleCnt="7"/>
      <dgm:spPr/>
    </dgm:pt>
    <dgm:pt modelId="{95DE371F-E180-4730-A297-BBD6EAD0883D}" type="pres">
      <dgm:prSet presAssocID="{553EA697-3D50-4699-A62F-D80EBDE7B264}" presName="dstNode" presStyleLbl="node1" presStyleIdx="0" presStyleCnt="7"/>
      <dgm:spPr/>
    </dgm:pt>
    <dgm:pt modelId="{FA90481B-D655-426D-80C7-75F550194938}" type="pres">
      <dgm:prSet presAssocID="{83292D52-211A-45CE-A385-ABBA535EF5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FB8CB-E362-482D-AB67-D1CE2991294D}" type="pres">
      <dgm:prSet presAssocID="{83292D52-211A-45CE-A385-ABBA535EF5DE}" presName="accent_1" presStyleCnt="0"/>
      <dgm:spPr/>
    </dgm:pt>
    <dgm:pt modelId="{80199252-0A7C-42BB-A143-57BB2DA6195F}" type="pres">
      <dgm:prSet presAssocID="{83292D52-211A-45CE-A385-ABBA535EF5DE}" presName="accentRepeatNode" presStyleLbl="solidFgAcc1" presStyleIdx="0" presStyleCnt="7"/>
      <dgm:spPr/>
    </dgm:pt>
    <dgm:pt modelId="{50A7A3C5-6B4F-4F41-BD51-4063D0D22636}" type="pres">
      <dgm:prSet presAssocID="{613DD18E-5251-40D0-A531-66DE8D35C4E2}" presName="text_2" presStyleLbl="node1" presStyleIdx="1" presStyleCnt="7" custScaleY="1470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C8231A-C6C2-4354-B08B-910FA50B3596}" type="pres">
      <dgm:prSet presAssocID="{613DD18E-5251-40D0-A531-66DE8D35C4E2}" presName="accent_2" presStyleCnt="0"/>
      <dgm:spPr/>
    </dgm:pt>
    <dgm:pt modelId="{79152ED3-EC1A-4B25-A94E-E8C8EFD81D04}" type="pres">
      <dgm:prSet presAssocID="{613DD18E-5251-40D0-A531-66DE8D35C4E2}" presName="accentRepeatNode" presStyleLbl="solidFgAcc1" presStyleIdx="1" presStyleCnt="7"/>
      <dgm:spPr/>
    </dgm:pt>
    <dgm:pt modelId="{837F8E4B-E286-4F48-9E3A-B273FA2F26CB}" type="pres">
      <dgm:prSet presAssocID="{51D975C7-2C92-4A2F-BB27-8693F8B8BF1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B45C1F-9CB1-42CC-9AC9-AAF8D78ECF51}" type="pres">
      <dgm:prSet presAssocID="{51D975C7-2C92-4A2F-BB27-8693F8B8BF17}" presName="accent_3" presStyleCnt="0"/>
      <dgm:spPr/>
    </dgm:pt>
    <dgm:pt modelId="{2A980739-91D1-4138-B363-276B14520901}" type="pres">
      <dgm:prSet presAssocID="{51D975C7-2C92-4A2F-BB27-8693F8B8BF17}" presName="accentRepeatNode" presStyleLbl="solidFgAcc1" presStyleIdx="2" presStyleCnt="7"/>
      <dgm:spPr/>
    </dgm:pt>
    <dgm:pt modelId="{25EAE260-1E55-4BF6-86E6-B2799EC300C7}" type="pres">
      <dgm:prSet presAssocID="{B551F51E-3C6E-4A0E-9FC4-2730C09A807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E1863-96DB-4EFA-B49E-5660F74A71B1}" type="pres">
      <dgm:prSet presAssocID="{B551F51E-3C6E-4A0E-9FC4-2730C09A807C}" presName="accent_4" presStyleCnt="0"/>
      <dgm:spPr/>
    </dgm:pt>
    <dgm:pt modelId="{BB229581-0A26-4075-BC2C-0569F2B1FE7B}" type="pres">
      <dgm:prSet presAssocID="{B551F51E-3C6E-4A0E-9FC4-2730C09A807C}" presName="accentRepeatNode" presStyleLbl="solidFgAcc1" presStyleIdx="3" presStyleCnt="7"/>
      <dgm:spPr/>
    </dgm:pt>
    <dgm:pt modelId="{65D9F5CE-2953-4FFE-A5D1-F080D79282B0}" type="pres">
      <dgm:prSet presAssocID="{CF437807-ABAE-4EE7-BA14-9CC2CD4655F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A28058-324C-454B-B270-714D50D8BA66}" type="pres">
      <dgm:prSet presAssocID="{CF437807-ABAE-4EE7-BA14-9CC2CD4655F9}" presName="accent_5" presStyleCnt="0"/>
      <dgm:spPr/>
    </dgm:pt>
    <dgm:pt modelId="{43ADE019-A079-4CED-8A55-FC78BC3D6CDA}" type="pres">
      <dgm:prSet presAssocID="{CF437807-ABAE-4EE7-BA14-9CC2CD4655F9}" presName="accentRepeatNode" presStyleLbl="solidFgAcc1" presStyleIdx="4" presStyleCnt="7"/>
      <dgm:spPr/>
    </dgm:pt>
    <dgm:pt modelId="{008CC4AC-1F41-4D92-A9C9-DF79BCE68B25}" type="pres">
      <dgm:prSet presAssocID="{62BB4391-F2BF-4231-93B9-8703DA800F1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615AFA-5E71-4615-890B-9CC8C29D9410}" type="pres">
      <dgm:prSet presAssocID="{62BB4391-F2BF-4231-93B9-8703DA800F1D}" presName="accent_6" presStyleCnt="0"/>
      <dgm:spPr/>
    </dgm:pt>
    <dgm:pt modelId="{3AAD64A5-CBF8-47E8-913E-8662ACCC39B7}" type="pres">
      <dgm:prSet presAssocID="{62BB4391-F2BF-4231-93B9-8703DA800F1D}" presName="accentRepeatNode" presStyleLbl="solidFgAcc1" presStyleIdx="5" presStyleCnt="7"/>
      <dgm:spPr/>
    </dgm:pt>
    <dgm:pt modelId="{5A164D64-7039-46F1-9847-9EA89E5913A8}" type="pres">
      <dgm:prSet presAssocID="{B050213E-8DA1-406B-B2E8-EFB64F0EEB9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5D3A0-8351-4580-BE81-5FD0F91A137D}" type="pres">
      <dgm:prSet presAssocID="{B050213E-8DA1-406B-B2E8-EFB64F0EEB9A}" presName="accent_7" presStyleCnt="0"/>
      <dgm:spPr/>
    </dgm:pt>
    <dgm:pt modelId="{A2506F5D-2822-4B8C-904D-054CB6F61FDB}" type="pres">
      <dgm:prSet presAssocID="{B050213E-8DA1-406B-B2E8-EFB64F0EEB9A}" presName="accentRepeatNode" presStyleLbl="solidFgAcc1" presStyleIdx="6" presStyleCnt="7"/>
      <dgm:spPr/>
    </dgm:pt>
  </dgm:ptLst>
  <dgm:cxnLst>
    <dgm:cxn modelId="{DCCA0E4D-8656-47F5-AFFA-9AB5A42396BB}" srcId="{553EA697-3D50-4699-A62F-D80EBDE7B264}" destId="{E0CD9FE9-603B-41E6-B200-4282BE9FCEC8}" srcOrd="8" destOrd="0" parTransId="{598F5345-4694-4DB2-9D22-1C86F85AF223}" sibTransId="{93DE092B-334D-44E9-912B-1E6291C26BB2}"/>
    <dgm:cxn modelId="{E0398DD5-659C-4648-A792-D94FEBFB2155}" srcId="{553EA697-3D50-4699-A62F-D80EBDE7B264}" destId="{B050213E-8DA1-406B-B2E8-EFB64F0EEB9A}" srcOrd="6" destOrd="0" parTransId="{C50D73C9-B1E6-48E6-B006-9330E05CAED6}" sibTransId="{47D274BF-2E5C-4B2B-9C51-AC61694416E9}"/>
    <dgm:cxn modelId="{404DB86A-4ED0-463E-A907-68156D08FE68}" type="presOf" srcId="{51D975C7-2C92-4A2F-BB27-8693F8B8BF17}" destId="{837F8E4B-E286-4F48-9E3A-B273FA2F26CB}" srcOrd="0" destOrd="0" presId="urn:microsoft.com/office/officeart/2008/layout/VerticalCurvedList"/>
    <dgm:cxn modelId="{02812C1A-9889-49EB-B5DC-84CB8740DFF1}" srcId="{553EA697-3D50-4699-A62F-D80EBDE7B264}" destId="{CF437807-ABAE-4EE7-BA14-9CC2CD4655F9}" srcOrd="4" destOrd="0" parTransId="{F2571DC1-2829-462F-AA58-891FDFF8B8AE}" sibTransId="{825D30AA-FFC4-41C6-AD4C-8105F8939046}"/>
    <dgm:cxn modelId="{6DB3ECFA-AD5C-4558-BCB2-1839474CC363}" type="presOf" srcId="{8A001736-88B7-4FB4-8951-9DA37B5B7F6B}" destId="{C3BDE83D-1AAA-4944-98B7-D300D918479F}" srcOrd="0" destOrd="0" presId="urn:microsoft.com/office/officeart/2008/layout/VerticalCurvedList"/>
    <dgm:cxn modelId="{0B3A30DD-BB03-435A-BE90-E7450F14D360}" srcId="{553EA697-3D50-4699-A62F-D80EBDE7B264}" destId="{850EC09A-88AE-4CA0-8FD4-E0383130B171}" srcOrd="7" destOrd="0" parTransId="{3193415B-8576-4027-B5F9-8EA3F14EB2A6}" sibTransId="{121FA600-55C7-4113-999F-64F4E8CD4BA6}"/>
    <dgm:cxn modelId="{88739B89-90D3-46CD-AD78-D5EEA4901062}" srcId="{553EA697-3D50-4699-A62F-D80EBDE7B264}" destId="{83292D52-211A-45CE-A385-ABBA535EF5DE}" srcOrd="0" destOrd="0" parTransId="{4CF53E68-2F54-48FA-A0E7-119409F22555}" sibTransId="{8A001736-88B7-4FB4-8951-9DA37B5B7F6B}"/>
    <dgm:cxn modelId="{A78CB423-E1A5-4E04-93DD-05489834A7E9}" type="presOf" srcId="{CF437807-ABAE-4EE7-BA14-9CC2CD4655F9}" destId="{65D9F5CE-2953-4FFE-A5D1-F080D79282B0}" srcOrd="0" destOrd="0" presId="urn:microsoft.com/office/officeart/2008/layout/VerticalCurvedList"/>
    <dgm:cxn modelId="{76A7F967-D9F5-45D7-9304-CBD30BB4AB0A}" type="presOf" srcId="{B050213E-8DA1-406B-B2E8-EFB64F0EEB9A}" destId="{5A164D64-7039-46F1-9847-9EA89E5913A8}" srcOrd="0" destOrd="0" presId="urn:microsoft.com/office/officeart/2008/layout/VerticalCurvedList"/>
    <dgm:cxn modelId="{518BA5B8-489F-40FB-8B90-B6B1538A3528}" type="presOf" srcId="{83292D52-211A-45CE-A385-ABBA535EF5DE}" destId="{FA90481B-D655-426D-80C7-75F550194938}" srcOrd="0" destOrd="0" presId="urn:microsoft.com/office/officeart/2008/layout/VerticalCurvedList"/>
    <dgm:cxn modelId="{BCBE87B0-B0EB-4B96-A3F6-ED9CA88A9C4F}" type="presOf" srcId="{B551F51E-3C6E-4A0E-9FC4-2730C09A807C}" destId="{25EAE260-1E55-4BF6-86E6-B2799EC300C7}" srcOrd="0" destOrd="0" presId="urn:microsoft.com/office/officeart/2008/layout/VerticalCurvedList"/>
    <dgm:cxn modelId="{8D3EA878-288D-4BD4-A80D-EAB982DFA917}" srcId="{553EA697-3D50-4699-A62F-D80EBDE7B264}" destId="{62BB4391-F2BF-4231-93B9-8703DA800F1D}" srcOrd="5" destOrd="0" parTransId="{1FAF6987-C01C-4857-A59C-14DDC5EA5C95}" sibTransId="{6D5B154F-BDD0-4FB0-A14A-08FFB8785092}"/>
    <dgm:cxn modelId="{01FE4B1C-D17E-475C-992B-BB81014895EA}" type="presOf" srcId="{613DD18E-5251-40D0-A531-66DE8D35C4E2}" destId="{50A7A3C5-6B4F-4F41-BD51-4063D0D22636}" srcOrd="0" destOrd="0" presId="urn:microsoft.com/office/officeart/2008/layout/VerticalCurvedList"/>
    <dgm:cxn modelId="{ABCE6A8B-475D-4279-8BF8-F87843B0669A}" type="presOf" srcId="{62BB4391-F2BF-4231-93B9-8703DA800F1D}" destId="{008CC4AC-1F41-4D92-A9C9-DF79BCE68B25}" srcOrd="0" destOrd="0" presId="urn:microsoft.com/office/officeart/2008/layout/VerticalCurvedList"/>
    <dgm:cxn modelId="{B4B75C12-93B4-4BAC-9F1A-A9F4163D2BFC}" srcId="{553EA697-3D50-4699-A62F-D80EBDE7B264}" destId="{51D975C7-2C92-4A2F-BB27-8693F8B8BF17}" srcOrd="2" destOrd="0" parTransId="{4A0D18A8-1FD5-44AE-A5C6-06F8E289C6DF}" sibTransId="{EA2AB675-71EB-464F-911F-07ABB1D1A839}"/>
    <dgm:cxn modelId="{76BE2621-BC90-4B30-B3B4-FDF291DBB234}" type="presOf" srcId="{553EA697-3D50-4699-A62F-D80EBDE7B264}" destId="{392402EA-AE19-4C66-80DF-61ACB3258431}" srcOrd="0" destOrd="0" presId="urn:microsoft.com/office/officeart/2008/layout/VerticalCurvedList"/>
    <dgm:cxn modelId="{476EE033-5199-49C1-8669-8F2852457F09}" srcId="{553EA697-3D50-4699-A62F-D80EBDE7B264}" destId="{B551F51E-3C6E-4A0E-9FC4-2730C09A807C}" srcOrd="3" destOrd="0" parTransId="{2C4EFA44-0006-47EA-B230-FE1528DD1277}" sibTransId="{DE40402B-BAD2-4EE2-A849-B3D64DFE505B}"/>
    <dgm:cxn modelId="{52003749-3B24-4DC6-91B3-3E33CA62CCD6}" srcId="{553EA697-3D50-4699-A62F-D80EBDE7B264}" destId="{613DD18E-5251-40D0-A531-66DE8D35C4E2}" srcOrd="1" destOrd="0" parTransId="{F9D0A6CE-23E3-462C-87E9-3DED96FBB4A5}" sibTransId="{11905100-C784-4285-9DC9-F3CE6707575A}"/>
    <dgm:cxn modelId="{998A8331-EF13-4DF4-B98D-4C213070E141}" type="presParOf" srcId="{392402EA-AE19-4C66-80DF-61ACB3258431}" destId="{B908D260-D450-4C80-B0FF-DBF9F02CF903}" srcOrd="0" destOrd="0" presId="urn:microsoft.com/office/officeart/2008/layout/VerticalCurvedList"/>
    <dgm:cxn modelId="{9942B0B2-8558-4428-9A5B-9ADBB8E371DC}" type="presParOf" srcId="{B908D260-D450-4C80-B0FF-DBF9F02CF903}" destId="{6C83E1CE-706A-4748-BB80-9ACA28D62199}" srcOrd="0" destOrd="0" presId="urn:microsoft.com/office/officeart/2008/layout/VerticalCurvedList"/>
    <dgm:cxn modelId="{122D5673-9647-44E1-A5F7-11BF7748162A}" type="presParOf" srcId="{6C83E1CE-706A-4748-BB80-9ACA28D62199}" destId="{4F22891C-6633-473E-8270-62B1020E5015}" srcOrd="0" destOrd="0" presId="urn:microsoft.com/office/officeart/2008/layout/VerticalCurvedList"/>
    <dgm:cxn modelId="{8F6FCF25-A8A7-440F-A578-64EF82B0CE69}" type="presParOf" srcId="{6C83E1CE-706A-4748-BB80-9ACA28D62199}" destId="{C3BDE83D-1AAA-4944-98B7-D300D918479F}" srcOrd="1" destOrd="0" presId="urn:microsoft.com/office/officeart/2008/layout/VerticalCurvedList"/>
    <dgm:cxn modelId="{64DEBCE6-A433-4C15-992D-BAB7CFA277E6}" type="presParOf" srcId="{6C83E1CE-706A-4748-BB80-9ACA28D62199}" destId="{C7755D67-82AD-4732-A4C0-CC34BC900E53}" srcOrd="2" destOrd="0" presId="urn:microsoft.com/office/officeart/2008/layout/VerticalCurvedList"/>
    <dgm:cxn modelId="{16621E4B-69F2-4FE3-984E-24DD1E2127D0}" type="presParOf" srcId="{6C83E1CE-706A-4748-BB80-9ACA28D62199}" destId="{95DE371F-E180-4730-A297-BBD6EAD0883D}" srcOrd="3" destOrd="0" presId="urn:microsoft.com/office/officeart/2008/layout/VerticalCurvedList"/>
    <dgm:cxn modelId="{0367D50C-4790-49FB-B214-D2A67DFCA761}" type="presParOf" srcId="{B908D260-D450-4C80-B0FF-DBF9F02CF903}" destId="{FA90481B-D655-426D-80C7-75F550194938}" srcOrd="1" destOrd="0" presId="urn:microsoft.com/office/officeart/2008/layout/VerticalCurvedList"/>
    <dgm:cxn modelId="{ACC30538-4248-4FC9-AE3E-378BEFEC1A12}" type="presParOf" srcId="{B908D260-D450-4C80-B0FF-DBF9F02CF903}" destId="{89EFB8CB-E362-482D-AB67-D1CE2991294D}" srcOrd="2" destOrd="0" presId="urn:microsoft.com/office/officeart/2008/layout/VerticalCurvedList"/>
    <dgm:cxn modelId="{42B77137-D954-4FBC-B639-D60FEA9979FA}" type="presParOf" srcId="{89EFB8CB-E362-482D-AB67-D1CE2991294D}" destId="{80199252-0A7C-42BB-A143-57BB2DA6195F}" srcOrd="0" destOrd="0" presId="urn:microsoft.com/office/officeart/2008/layout/VerticalCurvedList"/>
    <dgm:cxn modelId="{096CA863-9434-4AD7-A4B5-B2246B234CDE}" type="presParOf" srcId="{B908D260-D450-4C80-B0FF-DBF9F02CF903}" destId="{50A7A3C5-6B4F-4F41-BD51-4063D0D22636}" srcOrd="3" destOrd="0" presId="urn:microsoft.com/office/officeart/2008/layout/VerticalCurvedList"/>
    <dgm:cxn modelId="{C9110074-E1FA-4F28-AF49-06AFB8F36A9E}" type="presParOf" srcId="{B908D260-D450-4C80-B0FF-DBF9F02CF903}" destId="{F9C8231A-C6C2-4354-B08B-910FA50B3596}" srcOrd="4" destOrd="0" presId="urn:microsoft.com/office/officeart/2008/layout/VerticalCurvedList"/>
    <dgm:cxn modelId="{280081E9-5CFE-4CA7-98C3-D810F697D1B9}" type="presParOf" srcId="{F9C8231A-C6C2-4354-B08B-910FA50B3596}" destId="{79152ED3-EC1A-4B25-A94E-E8C8EFD81D04}" srcOrd="0" destOrd="0" presId="urn:microsoft.com/office/officeart/2008/layout/VerticalCurvedList"/>
    <dgm:cxn modelId="{F77DDF79-9669-4C64-9985-F5B620509B00}" type="presParOf" srcId="{B908D260-D450-4C80-B0FF-DBF9F02CF903}" destId="{837F8E4B-E286-4F48-9E3A-B273FA2F26CB}" srcOrd="5" destOrd="0" presId="urn:microsoft.com/office/officeart/2008/layout/VerticalCurvedList"/>
    <dgm:cxn modelId="{FE414357-7124-4175-BA2F-1A64AD27CF91}" type="presParOf" srcId="{B908D260-D450-4C80-B0FF-DBF9F02CF903}" destId="{FDB45C1F-9CB1-42CC-9AC9-AAF8D78ECF51}" srcOrd="6" destOrd="0" presId="urn:microsoft.com/office/officeart/2008/layout/VerticalCurvedList"/>
    <dgm:cxn modelId="{F7F2935F-2A75-4647-A0BF-0563D7310FB7}" type="presParOf" srcId="{FDB45C1F-9CB1-42CC-9AC9-AAF8D78ECF51}" destId="{2A980739-91D1-4138-B363-276B14520901}" srcOrd="0" destOrd="0" presId="urn:microsoft.com/office/officeart/2008/layout/VerticalCurvedList"/>
    <dgm:cxn modelId="{DF3D5301-1B33-49A2-B5B0-B6BD8C3ECA27}" type="presParOf" srcId="{B908D260-D450-4C80-B0FF-DBF9F02CF903}" destId="{25EAE260-1E55-4BF6-86E6-B2799EC300C7}" srcOrd="7" destOrd="0" presId="urn:microsoft.com/office/officeart/2008/layout/VerticalCurvedList"/>
    <dgm:cxn modelId="{F1CA465A-C9CA-448F-996F-BFA424BD0A7D}" type="presParOf" srcId="{B908D260-D450-4C80-B0FF-DBF9F02CF903}" destId="{28AE1863-96DB-4EFA-B49E-5660F74A71B1}" srcOrd="8" destOrd="0" presId="urn:microsoft.com/office/officeart/2008/layout/VerticalCurvedList"/>
    <dgm:cxn modelId="{4AFF6CBE-9F6B-472C-93B1-C4A072111359}" type="presParOf" srcId="{28AE1863-96DB-4EFA-B49E-5660F74A71B1}" destId="{BB229581-0A26-4075-BC2C-0569F2B1FE7B}" srcOrd="0" destOrd="0" presId="urn:microsoft.com/office/officeart/2008/layout/VerticalCurvedList"/>
    <dgm:cxn modelId="{950C5127-3C83-4976-B5A7-A8E4CC317AC6}" type="presParOf" srcId="{B908D260-D450-4C80-B0FF-DBF9F02CF903}" destId="{65D9F5CE-2953-4FFE-A5D1-F080D79282B0}" srcOrd="9" destOrd="0" presId="urn:microsoft.com/office/officeart/2008/layout/VerticalCurvedList"/>
    <dgm:cxn modelId="{0B46FE2A-8E78-4BC2-9D8F-F8741FAA4A72}" type="presParOf" srcId="{B908D260-D450-4C80-B0FF-DBF9F02CF903}" destId="{43A28058-324C-454B-B270-714D50D8BA66}" srcOrd="10" destOrd="0" presId="urn:microsoft.com/office/officeart/2008/layout/VerticalCurvedList"/>
    <dgm:cxn modelId="{AFE0A7E0-9278-439B-9683-2071A1E32456}" type="presParOf" srcId="{43A28058-324C-454B-B270-714D50D8BA66}" destId="{43ADE019-A079-4CED-8A55-FC78BC3D6CDA}" srcOrd="0" destOrd="0" presId="urn:microsoft.com/office/officeart/2008/layout/VerticalCurvedList"/>
    <dgm:cxn modelId="{1EA83127-EE98-4954-ACA7-6EE0C544FD60}" type="presParOf" srcId="{B908D260-D450-4C80-B0FF-DBF9F02CF903}" destId="{008CC4AC-1F41-4D92-A9C9-DF79BCE68B25}" srcOrd="11" destOrd="0" presId="urn:microsoft.com/office/officeart/2008/layout/VerticalCurvedList"/>
    <dgm:cxn modelId="{C5CD60B2-1F1B-4171-8371-4FC9C40811EA}" type="presParOf" srcId="{B908D260-D450-4C80-B0FF-DBF9F02CF903}" destId="{3B615AFA-5E71-4615-890B-9CC8C29D9410}" srcOrd="12" destOrd="0" presId="urn:microsoft.com/office/officeart/2008/layout/VerticalCurvedList"/>
    <dgm:cxn modelId="{56CACAFF-0A90-43A0-8346-E5BB3704865D}" type="presParOf" srcId="{3B615AFA-5E71-4615-890B-9CC8C29D9410}" destId="{3AAD64A5-CBF8-47E8-913E-8662ACCC39B7}" srcOrd="0" destOrd="0" presId="urn:microsoft.com/office/officeart/2008/layout/VerticalCurvedList"/>
    <dgm:cxn modelId="{0413FD66-4C46-4818-BDCB-38B04BD76DE6}" type="presParOf" srcId="{B908D260-D450-4C80-B0FF-DBF9F02CF903}" destId="{5A164D64-7039-46F1-9847-9EA89E5913A8}" srcOrd="13" destOrd="0" presId="urn:microsoft.com/office/officeart/2008/layout/VerticalCurvedList"/>
    <dgm:cxn modelId="{68EFE45F-0A86-4210-8821-808A97F3E415}" type="presParOf" srcId="{B908D260-D450-4C80-B0FF-DBF9F02CF903}" destId="{D675D3A0-8351-4580-BE81-5FD0F91A137D}" srcOrd="14" destOrd="0" presId="urn:microsoft.com/office/officeart/2008/layout/VerticalCurvedList"/>
    <dgm:cxn modelId="{F0D48752-60CE-4190-873D-53F8A983151D}" type="presParOf" srcId="{D675D3A0-8351-4580-BE81-5FD0F91A137D}" destId="{A2506F5D-2822-4B8C-904D-054CB6F61F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E797D-B241-4800-AB04-293D87C515E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31F6DE95-BDBE-4343-8DCA-96449F6D5626}">
      <dgm:prSet phldrT="[Text]"/>
      <dgm:spPr/>
      <dgm:t>
        <a:bodyPr/>
        <a:lstStyle/>
        <a:p>
          <a:r>
            <a:rPr lang="ca-ES" noProof="0" dirty="0" smtClean="0"/>
            <a:t>TRIBUTS</a:t>
          </a:r>
          <a:endParaRPr lang="ca-ES" noProof="0" dirty="0"/>
        </a:p>
      </dgm:t>
    </dgm:pt>
    <dgm:pt modelId="{8CC34456-ADEF-4417-ADEC-1FBC4E6F3A39}" type="parTrans" cxnId="{0E1B9E03-4F93-408B-A010-18256253C290}">
      <dgm:prSet/>
      <dgm:spPr/>
      <dgm:t>
        <a:bodyPr/>
        <a:lstStyle/>
        <a:p>
          <a:endParaRPr lang="ca-ES" noProof="0" dirty="0"/>
        </a:p>
      </dgm:t>
    </dgm:pt>
    <dgm:pt modelId="{04F0EBAB-1AB7-4755-AC15-B3AEE94A1F45}" type="sibTrans" cxnId="{0E1B9E03-4F93-408B-A010-18256253C290}">
      <dgm:prSet/>
      <dgm:spPr/>
      <dgm:t>
        <a:bodyPr/>
        <a:lstStyle/>
        <a:p>
          <a:endParaRPr lang="ca-ES" noProof="0" dirty="0"/>
        </a:p>
      </dgm:t>
    </dgm:pt>
    <dgm:pt modelId="{0C4B6C95-A783-4F2F-BAD9-9A338F99F9CC}">
      <dgm:prSet phldrT="[Text]"/>
      <dgm:spPr/>
      <dgm:t>
        <a:bodyPr/>
        <a:lstStyle/>
        <a:p>
          <a:r>
            <a:rPr lang="ca-ES" noProof="0" dirty="0" smtClean="0"/>
            <a:t>SUBVENCIONS I TRANSFERÈNCIES </a:t>
          </a:r>
          <a:endParaRPr lang="ca-ES" noProof="0" dirty="0"/>
        </a:p>
      </dgm:t>
    </dgm:pt>
    <dgm:pt modelId="{C5AC51F7-08F5-4EF7-8F92-A4A4EA0CB65A}" type="parTrans" cxnId="{D910DA4A-7FDD-42A0-8D91-E6AFAA165177}">
      <dgm:prSet/>
      <dgm:spPr/>
      <dgm:t>
        <a:bodyPr/>
        <a:lstStyle/>
        <a:p>
          <a:endParaRPr lang="ca-ES" noProof="0" dirty="0"/>
        </a:p>
      </dgm:t>
    </dgm:pt>
    <dgm:pt modelId="{8227AAB4-91AF-413F-9FEB-A2CD37A2DADB}" type="sibTrans" cxnId="{D910DA4A-7FDD-42A0-8D91-E6AFAA165177}">
      <dgm:prSet/>
      <dgm:spPr/>
      <dgm:t>
        <a:bodyPr/>
        <a:lstStyle/>
        <a:p>
          <a:endParaRPr lang="ca-ES" noProof="0" dirty="0"/>
        </a:p>
      </dgm:t>
    </dgm:pt>
    <dgm:pt modelId="{77407899-9E7C-44C2-A412-EF45C4B6BF93}">
      <dgm:prSet phldrT="[Text]" custT="1"/>
      <dgm:spPr/>
      <dgm:t>
        <a:bodyPr/>
        <a:lstStyle/>
        <a:p>
          <a:r>
            <a:rPr lang="ca-ES" sz="1400" noProof="0" dirty="0" smtClean="0"/>
            <a:t>Subvencions  i transferències de capital</a:t>
          </a:r>
          <a:endParaRPr lang="ca-ES" sz="1400" noProof="0" dirty="0"/>
        </a:p>
      </dgm:t>
    </dgm:pt>
    <dgm:pt modelId="{7BAD6A19-D492-4EE7-800E-AABDC3E25AD6}" type="parTrans" cxnId="{78F03B15-1F38-4388-A9CD-17E879AAE4B6}">
      <dgm:prSet/>
      <dgm:spPr/>
      <dgm:t>
        <a:bodyPr/>
        <a:lstStyle/>
        <a:p>
          <a:endParaRPr lang="ca-ES" noProof="0" dirty="0"/>
        </a:p>
      </dgm:t>
    </dgm:pt>
    <dgm:pt modelId="{4E8B6CF0-3594-43C6-889A-A0B3A3385A4E}" type="sibTrans" cxnId="{78F03B15-1F38-4388-A9CD-17E879AAE4B6}">
      <dgm:prSet/>
      <dgm:spPr/>
      <dgm:t>
        <a:bodyPr/>
        <a:lstStyle/>
        <a:p>
          <a:endParaRPr lang="ca-ES" noProof="0" dirty="0"/>
        </a:p>
      </dgm:t>
    </dgm:pt>
    <dgm:pt modelId="{8BEDD936-0050-4E4D-B0E1-6E6166A08FFC}">
      <dgm:prSet phldrT="[Text]" custT="1"/>
      <dgm:spPr/>
      <dgm:t>
        <a:bodyPr/>
        <a:lstStyle/>
        <a:p>
          <a:r>
            <a:rPr lang="ca-ES" sz="1400" noProof="0" dirty="0" smtClean="0"/>
            <a:t>Subvencions i transferències corrents </a:t>
          </a:r>
          <a:endParaRPr lang="ca-ES" sz="1400" noProof="0" dirty="0"/>
        </a:p>
      </dgm:t>
    </dgm:pt>
    <dgm:pt modelId="{6B1C00B3-7375-498E-850E-38F189738B9F}" type="parTrans" cxnId="{D0E9A882-7421-4734-94F3-C73CE2FBEAA6}">
      <dgm:prSet/>
      <dgm:spPr/>
      <dgm:t>
        <a:bodyPr/>
        <a:lstStyle/>
        <a:p>
          <a:endParaRPr lang="ca-ES" noProof="0" dirty="0"/>
        </a:p>
      </dgm:t>
    </dgm:pt>
    <dgm:pt modelId="{43CAC215-AFCA-477E-831A-207618A2BEE1}" type="sibTrans" cxnId="{D0E9A882-7421-4734-94F3-C73CE2FBEAA6}">
      <dgm:prSet/>
      <dgm:spPr/>
      <dgm:t>
        <a:bodyPr/>
        <a:lstStyle/>
        <a:p>
          <a:endParaRPr lang="ca-ES" noProof="0" dirty="0"/>
        </a:p>
      </dgm:t>
    </dgm:pt>
    <dgm:pt modelId="{ADBBDEF5-4C4D-4761-933E-2B852FEC5022}">
      <dgm:prSet phldrT="[Text]" custT="1"/>
      <dgm:spPr/>
      <dgm:t>
        <a:bodyPr/>
        <a:lstStyle/>
        <a:p>
          <a:r>
            <a:rPr lang="ca-ES" sz="1300" noProof="0" dirty="0" smtClean="0"/>
            <a:t>IMPOSTOS: IBI, IAE, IVEH,ICIO, Plusvàlua</a:t>
          </a:r>
          <a:endParaRPr lang="ca-ES" sz="1300" noProof="0" dirty="0"/>
        </a:p>
      </dgm:t>
    </dgm:pt>
    <dgm:pt modelId="{DB583570-CCA7-47FB-BAD7-B0BF3CF00956}" type="parTrans" cxnId="{FC2D4E69-E084-4A80-BA24-5BD4C9F127C5}">
      <dgm:prSet/>
      <dgm:spPr/>
      <dgm:t>
        <a:bodyPr/>
        <a:lstStyle/>
        <a:p>
          <a:endParaRPr lang="ca-ES" noProof="0" dirty="0"/>
        </a:p>
      </dgm:t>
    </dgm:pt>
    <dgm:pt modelId="{A1626228-03D2-4BA5-9B0B-4C701424FF7C}" type="sibTrans" cxnId="{FC2D4E69-E084-4A80-BA24-5BD4C9F127C5}">
      <dgm:prSet/>
      <dgm:spPr/>
      <dgm:t>
        <a:bodyPr/>
        <a:lstStyle/>
        <a:p>
          <a:endParaRPr lang="ca-ES" noProof="0" dirty="0"/>
        </a:p>
      </dgm:t>
    </dgm:pt>
    <dgm:pt modelId="{47DB8708-784F-4D46-ABD7-E35476D807F1}">
      <dgm:prSet phldrT="[Text]" custT="1"/>
      <dgm:spPr/>
      <dgm:t>
        <a:bodyPr/>
        <a:lstStyle/>
        <a:p>
          <a:r>
            <a:rPr lang="ca-ES" sz="1300" noProof="0" dirty="0" smtClean="0"/>
            <a:t>TAXES: per serveis públics o ús privat del domini públic</a:t>
          </a:r>
          <a:endParaRPr lang="ca-ES" sz="1300" noProof="0" dirty="0"/>
        </a:p>
      </dgm:t>
    </dgm:pt>
    <dgm:pt modelId="{6B1096A5-C1FC-4EB9-A979-BF4C3938CD0D}" type="parTrans" cxnId="{0375A19F-4C4B-49F4-A0D7-901BB047E2B6}">
      <dgm:prSet/>
      <dgm:spPr/>
      <dgm:t>
        <a:bodyPr/>
        <a:lstStyle/>
        <a:p>
          <a:endParaRPr lang="ca-ES" noProof="0" dirty="0"/>
        </a:p>
      </dgm:t>
    </dgm:pt>
    <dgm:pt modelId="{04EF22CF-EA0D-43D5-93E5-5D41E747672E}" type="sibTrans" cxnId="{0375A19F-4C4B-49F4-A0D7-901BB047E2B6}">
      <dgm:prSet/>
      <dgm:spPr/>
      <dgm:t>
        <a:bodyPr/>
        <a:lstStyle/>
        <a:p>
          <a:endParaRPr lang="ca-ES" noProof="0" dirty="0"/>
        </a:p>
      </dgm:t>
    </dgm:pt>
    <dgm:pt modelId="{572FCAFA-A732-40E5-AF7E-9A727BA37DCE}">
      <dgm:prSet phldrT="[Text]" custT="1"/>
      <dgm:spPr/>
      <dgm:t>
        <a:bodyPr/>
        <a:lstStyle/>
        <a:p>
          <a:r>
            <a:rPr lang="ca-ES" sz="1300" noProof="0" dirty="0" smtClean="0"/>
            <a:t>CONTRIBUCIONS ESPECIALS: benefici privat d’actuacions públiques</a:t>
          </a:r>
          <a:endParaRPr lang="ca-ES" sz="1300" noProof="0" dirty="0"/>
        </a:p>
      </dgm:t>
    </dgm:pt>
    <dgm:pt modelId="{8575771B-C7C8-41AF-863C-E4839C5F0231}" type="parTrans" cxnId="{28A27A4E-CC41-40A5-9CB6-3EF9BD0DAA27}">
      <dgm:prSet/>
      <dgm:spPr/>
      <dgm:t>
        <a:bodyPr/>
        <a:lstStyle/>
        <a:p>
          <a:endParaRPr lang="ca-ES" noProof="0" dirty="0"/>
        </a:p>
      </dgm:t>
    </dgm:pt>
    <dgm:pt modelId="{904753F4-EDE1-4E70-BB3C-3D61A7740485}" type="sibTrans" cxnId="{28A27A4E-CC41-40A5-9CB6-3EF9BD0DAA27}">
      <dgm:prSet/>
      <dgm:spPr/>
      <dgm:t>
        <a:bodyPr/>
        <a:lstStyle/>
        <a:p>
          <a:endParaRPr lang="ca-ES" noProof="0" dirty="0"/>
        </a:p>
      </dgm:t>
    </dgm:pt>
    <dgm:pt modelId="{B0506876-4771-490A-9D42-52D10CF16425}">
      <dgm:prSet phldrT="[Text]"/>
      <dgm:spPr/>
      <dgm:t>
        <a:bodyPr/>
        <a:lstStyle/>
        <a:p>
          <a:r>
            <a:rPr lang="ca-ES" noProof="0" dirty="0" smtClean="0"/>
            <a:t>PARTICIPACIÓ EN ELS TRIBUTS DE L’ESTAT I DE LES COMUNITATS AUTÒNOMES</a:t>
          </a:r>
          <a:endParaRPr lang="ca-ES" noProof="0" dirty="0"/>
        </a:p>
      </dgm:t>
    </dgm:pt>
    <dgm:pt modelId="{4F8EA169-03B4-4A4B-B84C-EF6195E73093}" type="parTrans" cxnId="{87C9DD3C-8013-4A27-A39F-472F55B02819}">
      <dgm:prSet/>
      <dgm:spPr/>
      <dgm:t>
        <a:bodyPr/>
        <a:lstStyle/>
        <a:p>
          <a:endParaRPr lang="ca-ES" noProof="0" dirty="0"/>
        </a:p>
      </dgm:t>
    </dgm:pt>
    <dgm:pt modelId="{9EC48953-2CD5-4196-BF31-4BC19DDBB62D}" type="sibTrans" cxnId="{87C9DD3C-8013-4A27-A39F-472F55B02819}">
      <dgm:prSet/>
      <dgm:spPr/>
      <dgm:t>
        <a:bodyPr/>
        <a:lstStyle/>
        <a:p>
          <a:endParaRPr lang="ca-ES" noProof="0" dirty="0"/>
        </a:p>
      </dgm:t>
    </dgm:pt>
    <dgm:pt modelId="{CEBA51FB-77AF-4C62-8900-EEFAC317F29D}">
      <dgm:prSet phldrT="[Text]"/>
      <dgm:spPr/>
      <dgm:t>
        <a:bodyPr/>
        <a:lstStyle/>
        <a:p>
          <a:r>
            <a:rPr lang="ca-ES" noProof="0" dirty="0" smtClean="0"/>
            <a:t>INGRESSOS DE DRET PRIVAT </a:t>
          </a:r>
          <a:endParaRPr lang="ca-ES" noProof="0" dirty="0"/>
        </a:p>
      </dgm:t>
    </dgm:pt>
    <dgm:pt modelId="{463BAA08-4EB0-4C3E-829E-1AC8076A6D05}" type="parTrans" cxnId="{FC94AF5D-F025-4E74-A1E8-45A377B1A9E5}">
      <dgm:prSet/>
      <dgm:spPr/>
      <dgm:t>
        <a:bodyPr/>
        <a:lstStyle/>
        <a:p>
          <a:endParaRPr lang="ca-ES" noProof="0" dirty="0"/>
        </a:p>
      </dgm:t>
    </dgm:pt>
    <dgm:pt modelId="{1557DA91-0E28-4D07-A7F4-B3B6ED65BDD5}" type="sibTrans" cxnId="{FC94AF5D-F025-4E74-A1E8-45A377B1A9E5}">
      <dgm:prSet/>
      <dgm:spPr/>
      <dgm:t>
        <a:bodyPr/>
        <a:lstStyle/>
        <a:p>
          <a:endParaRPr lang="ca-ES" noProof="0" dirty="0"/>
        </a:p>
      </dgm:t>
    </dgm:pt>
    <dgm:pt modelId="{0EF923DD-A8E2-4013-91FF-9760C69E22BE}">
      <dgm:prSet phldrT="[Text]"/>
      <dgm:spPr/>
      <dgm:t>
        <a:bodyPr/>
        <a:lstStyle/>
        <a:p>
          <a:r>
            <a:rPr lang="ca-ES" noProof="0" dirty="0" smtClean="0"/>
            <a:t>PREUS PÚBLICS</a:t>
          </a:r>
          <a:endParaRPr lang="ca-ES" noProof="0" dirty="0"/>
        </a:p>
      </dgm:t>
    </dgm:pt>
    <dgm:pt modelId="{228F462A-61D7-4621-9063-2A881929927E}" type="parTrans" cxnId="{B6CF055A-2673-4994-B63D-89393F43518A}">
      <dgm:prSet/>
      <dgm:spPr/>
      <dgm:t>
        <a:bodyPr/>
        <a:lstStyle/>
        <a:p>
          <a:endParaRPr lang="ca-ES" noProof="0" dirty="0"/>
        </a:p>
      </dgm:t>
    </dgm:pt>
    <dgm:pt modelId="{55B90A20-0D67-4BF5-82A3-C5ADDACDEC56}" type="sibTrans" cxnId="{B6CF055A-2673-4994-B63D-89393F43518A}">
      <dgm:prSet/>
      <dgm:spPr/>
      <dgm:t>
        <a:bodyPr/>
        <a:lstStyle/>
        <a:p>
          <a:endParaRPr lang="ca-ES" noProof="0" dirty="0"/>
        </a:p>
      </dgm:t>
    </dgm:pt>
    <dgm:pt modelId="{2E12B680-D3BE-46AB-B26A-1DE9A5AE1470}">
      <dgm:prSet phldrT="[Text]"/>
      <dgm:spPr/>
      <dgm:t>
        <a:bodyPr/>
        <a:lstStyle/>
        <a:p>
          <a:r>
            <a:rPr lang="ca-ES" noProof="0" dirty="0" smtClean="0"/>
            <a:t>MULTES I SANCIONS</a:t>
          </a:r>
          <a:endParaRPr lang="ca-ES" noProof="0" dirty="0"/>
        </a:p>
      </dgm:t>
    </dgm:pt>
    <dgm:pt modelId="{FD38E537-2F3D-420E-9FE6-9B4E2E1C0B79}" type="parTrans" cxnId="{45493A64-BD18-4D46-88D4-DCCEB0F3DBFD}">
      <dgm:prSet/>
      <dgm:spPr/>
      <dgm:t>
        <a:bodyPr/>
        <a:lstStyle/>
        <a:p>
          <a:endParaRPr lang="ca-ES" noProof="0" dirty="0"/>
        </a:p>
      </dgm:t>
    </dgm:pt>
    <dgm:pt modelId="{A47EB139-499D-4B8D-8B9E-23B23C4347C3}" type="sibTrans" cxnId="{45493A64-BD18-4D46-88D4-DCCEB0F3DBFD}">
      <dgm:prSet/>
      <dgm:spPr/>
      <dgm:t>
        <a:bodyPr/>
        <a:lstStyle/>
        <a:p>
          <a:endParaRPr lang="ca-ES" noProof="0" dirty="0"/>
        </a:p>
      </dgm:t>
    </dgm:pt>
    <dgm:pt modelId="{FF8EF51D-C2C6-4440-8019-69A200584601}">
      <dgm:prSet phldrT="[Text]"/>
      <dgm:spPr/>
      <dgm:t>
        <a:bodyPr/>
        <a:lstStyle/>
        <a:p>
          <a:r>
            <a:rPr lang="ca-ES" noProof="0" dirty="0" smtClean="0"/>
            <a:t>PRÈSTECS</a:t>
          </a:r>
          <a:endParaRPr lang="ca-ES" noProof="0" dirty="0"/>
        </a:p>
      </dgm:t>
    </dgm:pt>
    <dgm:pt modelId="{6B3643E1-11F5-4CE3-9528-CD5D8B7B63AC}" type="parTrans" cxnId="{90AAD8A7-12AB-492C-A732-3BB41F5C9A20}">
      <dgm:prSet/>
      <dgm:spPr/>
      <dgm:t>
        <a:bodyPr/>
        <a:lstStyle/>
        <a:p>
          <a:endParaRPr lang="ca-ES" noProof="0" dirty="0"/>
        </a:p>
      </dgm:t>
    </dgm:pt>
    <dgm:pt modelId="{3B5B52AB-B4DE-42E4-9890-2B79D8967360}" type="sibTrans" cxnId="{90AAD8A7-12AB-492C-A732-3BB41F5C9A20}">
      <dgm:prSet/>
      <dgm:spPr/>
      <dgm:t>
        <a:bodyPr/>
        <a:lstStyle/>
        <a:p>
          <a:endParaRPr lang="ca-ES" noProof="0" dirty="0"/>
        </a:p>
      </dgm:t>
    </dgm:pt>
    <dgm:pt modelId="{19A80B7B-AB00-431C-9829-0CC19B17BBBD}">
      <dgm:prSet phldrT="[Text]" custT="1"/>
      <dgm:spPr/>
      <dgm:t>
        <a:bodyPr/>
        <a:lstStyle/>
        <a:p>
          <a:r>
            <a:rPr lang="ca-ES" sz="1400" noProof="0" dirty="0" smtClean="0"/>
            <a:t>INGRESSOS PATRIMONIALS (financers, venda / lloguer de patrimoni públic)</a:t>
          </a:r>
          <a:endParaRPr lang="ca-ES" sz="1400" noProof="0" dirty="0"/>
        </a:p>
      </dgm:t>
    </dgm:pt>
    <dgm:pt modelId="{1F63D772-50FD-4D81-89E3-1E88F88ACBD8}" type="parTrans" cxnId="{BC5DD779-9B79-434D-B384-3591B434CAAA}">
      <dgm:prSet/>
      <dgm:spPr/>
      <dgm:t>
        <a:bodyPr/>
        <a:lstStyle/>
        <a:p>
          <a:endParaRPr lang="ca-ES" noProof="0" dirty="0"/>
        </a:p>
      </dgm:t>
    </dgm:pt>
    <dgm:pt modelId="{740ED22F-A79E-4704-A7EF-DEB22EDB9FCC}" type="sibTrans" cxnId="{BC5DD779-9B79-434D-B384-3591B434CAAA}">
      <dgm:prSet/>
      <dgm:spPr/>
      <dgm:t>
        <a:bodyPr/>
        <a:lstStyle/>
        <a:p>
          <a:endParaRPr lang="ca-ES" noProof="0" dirty="0"/>
        </a:p>
      </dgm:t>
    </dgm:pt>
    <dgm:pt modelId="{BF390791-2676-49A4-BB91-D69B13B73C62}">
      <dgm:prSet phldrT="[Text]" custT="1"/>
      <dgm:spPr/>
      <dgm:t>
        <a:bodyPr/>
        <a:lstStyle/>
        <a:p>
          <a:r>
            <a:rPr lang="ca-ES" sz="1400" noProof="0" dirty="0" smtClean="0"/>
            <a:t>DONACIONS</a:t>
          </a:r>
          <a:endParaRPr lang="ca-ES" sz="1400" noProof="0" dirty="0"/>
        </a:p>
      </dgm:t>
    </dgm:pt>
    <dgm:pt modelId="{7C3176BC-9109-44BC-9649-D0DD4AAE9698}" type="parTrans" cxnId="{34066413-10EB-480B-8A9A-4ADA17A0B9DE}">
      <dgm:prSet/>
      <dgm:spPr/>
      <dgm:t>
        <a:bodyPr/>
        <a:lstStyle/>
        <a:p>
          <a:endParaRPr lang="ca-ES" noProof="0" dirty="0"/>
        </a:p>
      </dgm:t>
    </dgm:pt>
    <dgm:pt modelId="{0ADE4E0D-8B8B-458E-819A-236C9BCC03BC}" type="sibTrans" cxnId="{34066413-10EB-480B-8A9A-4ADA17A0B9DE}">
      <dgm:prSet/>
      <dgm:spPr/>
      <dgm:t>
        <a:bodyPr/>
        <a:lstStyle/>
        <a:p>
          <a:endParaRPr lang="ca-ES" noProof="0" dirty="0"/>
        </a:p>
      </dgm:t>
    </dgm:pt>
    <dgm:pt modelId="{75938A5B-5181-4090-9BE5-C266E6079764}">
      <dgm:prSet phldrT="[Text]" custT="1"/>
      <dgm:spPr/>
      <dgm:t>
        <a:bodyPr/>
        <a:lstStyle/>
        <a:p>
          <a:r>
            <a:rPr lang="ca-ES" sz="1400" noProof="0" dirty="0" smtClean="0"/>
            <a:t>Fons complementari de finançament</a:t>
          </a:r>
          <a:endParaRPr lang="ca-ES" sz="1400" noProof="0" dirty="0"/>
        </a:p>
      </dgm:t>
    </dgm:pt>
    <dgm:pt modelId="{C1AB61AE-EB58-454F-9304-CB86F6598625}" type="parTrans" cxnId="{4C638526-EDC9-4D3A-9FD3-FD4C46A36437}">
      <dgm:prSet/>
      <dgm:spPr/>
      <dgm:t>
        <a:bodyPr/>
        <a:lstStyle/>
        <a:p>
          <a:endParaRPr lang="ca-ES" noProof="0" dirty="0"/>
        </a:p>
      </dgm:t>
    </dgm:pt>
    <dgm:pt modelId="{2B4C59C0-70F0-48F9-BE79-81BAA53427CD}" type="sibTrans" cxnId="{4C638526-EDC9-4D3A-9FD3-FD4C46A36437}">
      <dgm:prSet/>
      <dgm:spPr/>
      <dgm:t>
        <a:bodyPr/>
        <a:lstStyle/>
        <a:p>
          <a:endParaRPr lang="ca-ES" noProof="0" dirty="0"/>
        </a:p>
      </dgm:t>
    </dgm:pt>
    <dgm:pt modelId="{57513CF5-7A26-46EB-9D10-3299A4E4F490}">
      <dgm:prSet phldrT="[Text]" custT="1"/>
      <dgm:spPr/>
      <dgm:t>
        <a:bodyPr/>
        <a:lstStyle/>
        <a:p>
          <a:r>
            <a:rPr lang="ca-ES" sz="1400" noProof="0" dirty="0" smtClean="0"/>
            <a:t>Cessió d’impostos estatals  (IRPF, IVA, impostos especials)</a:t>
          </a:r>
          <a:endParaRPr lang="ca-ES" sz="1400" noProof="0" dirty="0"/>
        </a:p>
      </dgm:t>
    </dgm:pt>
    <dgm:pt modelId="{E614044C-6977-4E97-A25E-4073C4000085}" type="parTrans" cxnId="{57C04A77-265B-4DAF-9642-1890699D9E75}">
      <dgm:prSet/>
      <dgm:spPr/>
      <dgm:t>
        <a:bodyPr/>
        <a:lstStyle/>
        <a:p>
          <a:endParaRPr lang="ca-ES" noProof="0" dirty="0"/>
        </a:p>
      </dgm:t>
    </dgm:pt>
    <dgm:pt modelId="{04442E1C-18BC-4491-A5AD-4BEEB80BB4F8}" type="sibTrans" cxnId="{57C04A77-265B-4DAF-9642-1890699D9E75}">
      <dgm:prSet/>
      <dgm:spPr/>
      <dgm:t>
        <a:bodyPr/>
        <a:lstStyle/>
        <a:p>
          <a:endParaRPr lang="ca-ES" noProof="0" dirty="0"/>
        </a:p>
      </dgm:t>
    </dgm:pt>
    <dgm:pt modelId="{38917CEF-F737-4BEE-A681-D64C07C217A5}">
      <dgm:prSet phldrT="[Text]" custT="1"/>
      <dgm:spPr/>
      <dgm:t>
        <a:bodyPr/>
        <a:lstStyle/>
        <a:p>
          <a:r>
            <a:rPr lang="ca-ES" sz="1400" noProof="0" dirty="0" smtClean="0"/>
            <a:t>Fons de Cooperació Local de Catalunya</a:t>
          </a:r>
          <a:endParaRPr lang="ca-ES" sz="1400" noProof="0" dirty="0"/>
        </a:p>
      </dgm:t>
    </dgm:pt>
    <dgm:pt modelId="{14563C6C-6007-47FE-83C6-A8D7808D7243}" type="parTrans" cxnId="{87D99698-6402-46B9-899F-8ADC9D617026}">
      <dgm:prSet/>
      <dgm:spPr/>
      <dgm:t>
        <a:bodyPr/>
        <a:lstStyle/>
        <a:p>
          <a:endParaRPr lang="ca-ES" noProof="0" dirty="0"/>
        </a:p>
      </dgm:t>
    </dgm:pt>
    <dgm:pt modelId="{C8E2A67A-017F-4092-B45E-0C3328843344}" type="sibTrans" cxnId="{87D99698-6402-46B9-899F-8ADC9D617026}">
      <dgm:prSet/>
      <dgm:spPr/>
      <dgm:t>
        <a:bodyPr/>
        <a:lstStyle/>
        <a:p>
          <a:endParaRPr lang="ca-ES" noProof="0" dirty="0"/>
        </a:p>
      </dgm:t>
    </dgm:pt>
    <dgm:pt modelId="{62FE5A6F-09DD-46A0-B462-A5C1003663A7}">
      <dgm:prSet phldrT="[Text]"/>
      <dgm:spPr/>
      <dgm:t>
        <a:bodyPr/>
        <a:lstStyle/>
        <a:p>
          <a:r>
            <a:rPr lang="ca-ES" noProof="0" dirty="0" smtClean="0"/>
            <a:t> Recollida i gestió residus industrials o els ingressos del Teatre Municipal</a:t>
          </a:r>
          <a:endParaRPr lang="ca-ES" noProof="0" dirty="0"/>
        </a:p>
      </dgm:t>
    </dgm:pt>
    <dgm:pt modelId="{72C2D30A-E134-44DB-87DF-62531FFF1C96}" type="parTrans" cxnId="{E889C1C7-E0DA-4ACA-B416-F1B8EFF2DA2F}">
      <dgm:prSet/>
      <dgm:spPr/>
      <dgm:t>
        <a:bodyPr/>
        <a:lstStyle/>
        <a:p>
          <a:endParaRPr lang="ca-ES" noProof="0" dirty="0"/>
        </a:p>
      </dgm:t>
    </dgm:pt>
    <dgm:pt modelId="{CDDEEE2B-6A48-4A3B-B367-C89E40F28022}" type="sibTrans" cxnId="{E889C1C7-E0DA-4ACA-B416-F1B8EFF2DA2F}">
      <dgm:prSet/>
      <dgm:spPr/>
      <dgm:t>
        <a:bodyPr/>
        <a:lstStyle/>
        <a:p>
          <a:endParaRPr lang="ca-ES" noProof="0" dirty="0"/>
        </a:p>
      </dgm:t>
    </dgm:pt>
    <dgm:pt modelId="{9C909CCC-E650-44C5-B785-1BEEEBD45D04}">
      <dgm:prSet phldrT="[Text]"/>
      <dgm:spPr/>
      <dgm:t>
        <a:bodyPr/>
        <a:lstStyle/>
        <a:p>
          <a:endParaRPr lang="ca-ES" noProof="0" dirty="0"/>
        </a:p>
      </dgm:t>
    </dgm:pt>
    <dgm:pt modelId="{09925616-3A9D-475F-B6FD-63B5182ABBEF}" type="parTrans" cxnId="{6A56C61A-9DD3-43FA-BAFD-49E54902E6BA}">
      <dgm:prSet/>
      <dgm:spPr/>
      <dgm:t>
        <a:bodyPr/>
        <a:lstStyle/>
        <a:p>
          <a:endParaRPr lang="ca-ES" noProof="0" dirty="0"/>
        </a:p>
      </dgm:t>
    </dgm:pt>
    <dgm:pt modelId="{281F5BB3-9640-40CE-9F38-0E9EFE119E65}" type="sibTrans" cxnId="{6A56C61A-9DD3-43FA-BAFD-49E54902E6BA}">
      <dgm:prSet/>
      <dgm:spPr/>
      <dgm:t>
        <a:bodyPr/>
        <a:lstStyle/>
        <a:p>
          <a:endParaRPr lang="ca-ES" noProof="0" dirty="0"/>
        </a:p>
      </dgm:t>
    </dgm:pt>
    <dgm:pt modelId="{2BBEF2F5-31E4-4300-9A82-EC09BEB605A3}">
      <dgm:prSet phldrT="[Text]"/>
      <dgm:spPr/>
      <dgm:t>
        <a:bodyPr/>
        <a:lstStyle/>
        <a:p>
          <a:endParaRPr lang="ca-ES" noProof="0" dirty="0"/>
        </a:p>
      </dgm:t>
    </dgm:pt>
    <dgm:pt modelId="{9154F3B3-1770-414E-9AF8-75CDB2DFD49E}" type="parTrans" cxnId="{0A6B4D5D-2A82-4305-ACF4-91FDA7E18CB0}">
      <dgm:prSet/>
      <dgm:spPr/>
      <dgm:t>
        <a:bodyPr/>
        <a:lstStyle/>
        <a:p>
          <a:endParaRPr lang="ca-ES" noProof="0" dirty="0"/>
        </a:p>
      </dgm:t>
    </dgm:pt>
    <dgm:pt modelId="{E492F563-5732-4098-8254-12BEE225A54A}" type="sibTrans" cxnId="{0A6B4D5D-2A82-4305-ACF4-91FDA7E18CB0}">
      <dgm:prSet/>
      <dgm:spPr/>
      <dgm:t>
        <a:bodyPr/>
        <a:lstStyle/>
        <a:p>
          <a:endParaRPr lang="ca-ES" noProof="0" dirty="0"/>
        </a:p>
      </dgm:t>
    </dgm:pt>
    <dgm:pt modelId="{13BD6D35-67A1-4A91-9C59-3FD1EE026E35}" type="pres">
      <dgm:prSet presAssocID="{863E797D-B241-4800-AB04-293D87C51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5CFCCA6-D71C-4525-8352-CADD5CC09BB9}" type="pres">
      <dgm:prSet presAssocID="{31F6DE95-BDBE-4343-8DCA-96449F6D5626}" presName="linNode" presStyleCnt="0"/>
      <dgm:spPr/>
    </dgm:pt>
    <dgm:pt modelId="{9C9C7BF1-9CE2-48A2-A2DC-5A7EDC30A4EB}" type="pres">
      <dgm:prSet presAssocID="{31F6DE95-BDBE-4343-8DCA-96449F6D5626}" presName="parentText" presStyleLbl="node1" presStyleIdx="0" presStyleCnt="7" custScaleY="12362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D8DC8FE-C803-46E5-9D79-4BA84A5EC280}" type="pres">
      <dgm:prSet presAssocID="{31F6DE95-BDBE-4343-8DCA-96449F6D5626}" presName="descendantText" presStyleLbl="alignAccFollowNode1" presStyleIdx="0" presStyleCnt="7" custScaleY="154894" custLinFactNeighborX="-286" custLinFactNeighborY="-1383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CA50F78-ADF7-4585-8EF4-034F525755F9}" type="pres">
      <dgm:prSet presAssocID="{04F0EBAB-1AB7-4755-AC15-B3AEE94A1F45}" presName="sp" presStyleCnt="0"/>
      <dgm:spPr/>
    </dgm:pt>
    <dgm:pt modelId="{EA0C23F0-AB19-4AE8-A3FA-1A71F8D2FE08}" type="pres">
      <dgm:prSet presAssocID="{B0506876-4771-490A-9D42-52D10CF16425}" presName="linNode" presStyleCnt="0"/>
      <dgm:spPr/>
    </dgm:pt>
    <dgm:pt modelId="{813D866B-458B-42A8-81B9-66478C6174B8}" type="pres">
      <dgm:prSet presAssocID="{B0506876-4771-490A-9D42-52D10CF16425}" presName="parentText" presStyleLbl="node1" presStyleIdx="1" presStyleCnt="7" custScaleY="152335" custLinFactNeighborX="-136" custLinFactNeighborY="756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148E17E-E52B-46B7-BAE2-14D1355C6F37}" type="pres">
      <dgm:prSet presAssocID="{B0506876-4771-490A-9D42-52D10CF16425}" presName="descendantText" presStyleLbl="alignAccFollowNode1" presStyleIdx="1" presStyleCnt="7" custScaleY="184469" custLinFactNeighborX="-150" custLinFactNeighborY="973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AEF036-7240-4100-B09C-0B184A285EB3}" type="pres">
      <dgm:prSet presAssocID="{9EC48953-2CD5-4196-BF31-4BC19DDBB62D}" presName="sp" presStyleCnt="0"/>
      <dgm:spPr/>
    </dgm:pt>
    <dgm:pt modelId="{93B6520C-CCCB-4FC3-8ACC-AA1BD1CC217F}" type="pres">
      <dgm:prSet presAssocID="{CEBA51FB-77AF-4C62-8900-EEFAC317F29D}" presName="linNode" presStyleCnt="0"/>
      <dgm:spPr/>
    </dgm:pt>
    <dgm:pt modelId="{504B8F48-CEAD-4541-8372-28AE498B352B}" type="pres">
      <dgm:prSet presAssocID="{CEBA51FB-77AF-4C62-8900-EEFAC317F29D}" presName="parentText" presStyleLbl="node1" presStyleIdx="2" presStyleCnt="7" custScaleY="131946" custLinFactNeighborX="600" custLinFactNeighborY="8107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3D6DCFE-1D7A-4F49-BF79-4E276AF458FB}" type="pres">
      <dgm:prSet presAssocID="{CEBA51FB-77AF-4C62-8900-EEFAC317F29D}" presName="descendantText" presStyleLbl="alignAccFollowNode1" presStyleIdx="2" presStyleCnt="7" custScaleY="150710" custLinFactNeighborX="-150" custLinFactNeighborY="1577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55D0ED8-1BA6-45A3-A798-824FF5DF1614}" type="pres">
      <dgm:prSet presAssocID="{1557DA91-0E28-4D07-A7F4-B3B6ED65BDD5}" presName="sp" presStyleCnt="0"/>
      <dgm:spPr/>
    </dgm:pt>
    <dgm:pt modelId="{4460CB6D-CDC8-489D-B693-AEAF535EB0B3}" type="pres">
      <dgm:prSet presAssocID="{0C4B6C95-A783-4F2F-BAD9-9A338F99F9CC}" presName="linNode" presStyleCnt="0"/>
      <dgm:spPr/>
    </dgm:pt>
    <dgm:pt modelId="{A541D648-8267-4892-9AA3-BEBCD9E7EFB7}" type="pres">
      <dgm:prSet presAssocID="{0C4B6C95-A783-4F2F-BAD9-9A338F99F9CC}" presName="parentText" presStyleLbl="node1" presStyleIdx="3" presStyleCnt="7" custScaleY="124135" custLinFactNeighborX="71" custLinFactNeighborY="7989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1C4A929-6693-46E9-8C4A-DE1DC7485B58}" type="pres">
      <dgm:prSet presAssocID="{0C4B6C95-A783-4F2F-BAD9-9A338F99F9CC}" presName="descendantText" presStyleLbl="alignAccFollowNode1" presStyleIdx="3" presStyleCnt="7" custScaleY="125439" custLinFactNeighborX="-384" custLinFactNeighborY="827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61AC1D2-A05E-4F15-BB98-D2DD66358FDD}" type="pres">
      <dgm:prSet presAssocID="{8227AAB4-91AF-413F-9FEB-A2CD37A2DADB}" presName="sp" presStyleCnt="0"/>
      <dgm:spPr/>
    </dgm:pt>
    <dgm:pt modelId="{743BD8C1-2A94-4CC8-8F3B-0BACE92804C0}" type="pres">
      <dgm:prSet presAssocID="{0EF923DD-A8E2-4013-91FF-9760C69E22BE}" presName="linNode" presStyleCnt="0"/>
      <dgm:spPr/>
    </dgm:pt>
    <dgm:pt modelId="{DA550496-9930-4003-8804-CF88F372B129}" type="pres">
      <dgm:prSet presAssocID="{0EF923DD-A8E2-4013-91FF-9760C69E22BE}" presName="parentText" presStyleLbl="node1" presStyleIdx="4" presStyleCnt="7" custScaleY="57806" custLinFactNeighborX="125" custLinFactNeighborY="1143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0FD18E2-F92A-4AFD-ACEA-0778A69137D3}" type="pres">
      <dgm:prSet presAssocID="{0EF923DD-A8E2-4013-91FF-9760C69E22BE}" presName="descendantText" presStyleLbl="alignAccFollowNode1" presStyleIdx="4" presStyleCnt="7" custScaleY="59365" custLinFactNeighborX="-345" custLinFactNeighborY="1957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B60C9B-DC79-4876-ADD8-C0992C3DD492}" type="pres">
      <dgm:prSet presAssocID="{55B90A20-0D67-4BF5-82A3-C5ADDACDEC56}" presName="sp" presStyleCnt="0"/>
      <dgm:spPr/>
    </dgm:pt>
    <dgm:pt modelId="{ACE2234A-449D-4091-AAF2-651F4C4D97F9}" type="pres">
      <dgm:prSet presAssocID="{FF8EF51D-C2C6-4440-8019-69A200584601}" presName="linNode" presStyleCnt="0"/>
      <dgm:spPr/>
    </dgm:pt>
    <dgm:pt modelId="{723F4DE7-2CD3-4D0A-AED7-7CD314EB6166}" type="pres">
      <dgm:prSet presAssocID="{FF8EF51D-C2C6-4440-8019-69A200584601}" presName="parentText" presStyleLbl="node1" presStyleIdx="5" presStyleCnt="7" custScaleY="54879" custLinFactNeighborX="125" custLinFactNeighborY="4497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2228360-4053-443F-A637-B3006F506376}" type="pres">
      <dgm:prSet presAssocID="{FF8EF51D-C2C6-4440-8019-69A200584601}" presName="descendantText" presStyleLbl="alignAccFollowNode1" presStyleIdx="5" presStyleCnt="7" custScaleY="53192" custLinFactNeighborX="-345" custLinFactNeighborY="1233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33622D-59E1-4D26-8C41-7FB02FA9B4F3}" type="pres">
      <dgm:prSet presAssocID="{3B5B52AB-B4DE-42E4-9890-2B79D8967360}" presName="sp" presStyleCnt="0"/>
      <dgm:spPr/>
    </dgm:pt>
    <dgm:pt modelId="{EECA4ADC-A55C-4B89-90EF-7B0A0809629A}" type="pres">
      <dgm:prSet presAssocID="{2E12B680-D3BE-46AB-B26A-1DE9A5AE1470}" presName="linNode" presStyleCnt="0"/>
      <dgm:spPr/>
    </dgm:pt>
    <dgm:pt modelId="{DFD235EC-4C5A-4600-B84C-5DE9553ABC06}" type="pres">
      <dgm:prSet presAssocID="{2E12B680-D3BE-46AB-B26A-1DE9A5AE1470}" presName="parentText" presStyleLbl="node1" presStyleIdx="6" presStyleCnt="7" custScaleY="50526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A0B9DF8-4151-440C-9324-B41581B60E87}" type="pres">
      <dgm:prSet presAssocID="{2E12B680-D3BE-46AB-B26A-1DE9A5AE1470}" presName="descendantText" presStyleLbl="alignAccFollowNode1" presStyleIdx="6" presStyleCnt="7" custScaleY="4122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BC5DD779-9B79-434D-B384-3591B434CAAA}" srcId="{CEBA51FB-77AF-4C62-8900-EEFAC317F29D}" destId="{19A80B7B-AB00-431C-9829-0CC19B17BBBD}" srcOrd="0" destOrd="0" parTransId="{1F63D772-50FD-4D81-89E3-1E88F88ACBD8}" sibTransId="{740ED22F-A79E-4704-A7EF-DEB22EDB9FCC}"/>
    <dgm:cxn modelId="{462B2199-858A-42C7-9EF2-9B53FA9E0BC0}" type="presOf" srcId="{62FE5A6F-09DD-46A0-B462-A5C1003663A7}" destId="{A0FD18E2-F92A-4AFD-ACEA-0778A69137D3}" srcOrd="0" destOrd="0" presId="urn:microsoft.com/office/officeart/2005/8/layout/vList5"/>
    <dgm:cxn modelId="{FC2D4E69-E084-4A80-BA24-5BD4C9F127C5}" srcId="{31F6DE95-BDBE-4343-8DCA-96449F6D5626}" destId="{ADBBDEF5-4C4D-4761-933E-2B852FEC5022}" srcOrd="0" destOrd="0" parTransId="{DB583570-CCA7-47FB-BAD7-B0BF3CF00956}" sibTransId="{A1626228-03D2-4BA5-9B0B-4C701424FF7C}"/>
    <dgm:cxn modelId="{FC94AF5D-F025-4E74-A1E8-45A377B1A9E5}" srcId="{863E797D-B241-4800-AB04-293D87C515E1}" destId="{CEBA51FB-77AF-4C62-8900-EEFAC317F29D}" srcOrd="2" destOrd="0" parTransId="{463BAA08-4EB0-4C3E-829E-1AC8076A6D05}" sibTransId="{1557DA91-0E28-4D07-A7F4-B3B6ED65BDD5}"/>
    <dgm:cxn modelId="{90AAD8A7-12AB-492C-A732-3BB41F5C9A20}" srcId="{863E797D-B241-4800-AB04-293D87C515E1}" destId="{FF8EF51D-C2C6-4440-8019-69A200584601}" srcOrd="5" destOrd="0" parTransId="{6B3643E1-11F5-4CE3-9528-CD5D8B7B63AC}" sibTransId="{3B5B52AB-B4DE-42E4-9890-2B79D8967360}"/>
    <dgm:cxn modelId="{60B68C22-3433-4FFF-8E49-DD4AC63052C6}" type="presOf" srcId="{2BBEF2F5-31E4-4300-9A82-EC09BEB605A3}" destId="{3A0B9DF8-4151-440C-9324-B41581B60E87}" srcOrd="0" destOrd="0" presId="urn:microsoft.com/office/officeart/2005/8/layout/vList5"/>
    <dgm:cxn modelId="{0A6B4D5D-2A82-4305-ACF4-91FDA7E18CB0}" srcId="{2E12B680-D3BE-46AB-B26A-1DE9A5AE1470}" destId="{2BBEF2F5-31E4-4300-9A82-EC09BEB605A3}" srcOrd="0" destOrd="0" parTransId="{9154F3B3-1770-414E-9AF8-75CDB2DFD49E}" sibTransId="{E492F563-5732-4098-8254-12BEE225A54A}"/>
    <dgm:cxn modelId="{57C04A77-265B-4DAF-9642-1890699D9E75}" srcId="{B0506876-4771-490A-9D42-52D10CF16425}" destId="{57513CF5-7A26-46EB-9D10-3299A4E4F490}" srcOrd="1" destOrd="0" parTransId="{E614044C-6977-4E97-A25E-4073C4000085}" sibTransId="{04442E1C-18BC-4491-A5AD-4BEEB80BB4F8}"/>
    <dgm:cxn modelId="{B6CF055A-2673-4994-B63D-89393F43518A}" srcId="{863E797D-B241-4800-AB04-293D87C515E1}" destId="{0EF923DD-A8E2-4013-91FF-9760C69E22BE}" srcOrd="4" destOrd="0" parTransId="{228F462A-61D7-4621-9063-2A881929927E}" sibTransId="{55B90A20-0D67-4BF5-82A3-C5ADDACDEC56}"/>
    <dgm:cxn modelId="{D976A924-F737-4C32-AE16-36D2FE1BE15E}" type="presOf" srcId="{47DB8708-784F-4D46-ABD7-E35476D807F1}" destId="{4D8DC8FE-C803-46E5-9D79-4BA84A5EC280}" srcOrd="0" destOrd="1" presId="urn:microsoft.com/office/officeart/2005/8/layout/vList5"/>
    <dgm:cxn modelId="{D910DA4A-7FDD-42A0-8D91-E6AFAA165177}" srcId="{863E797D-B241-4800-AB04-293D87C515E1}" destId="{0C4B6C95-A783-4F2F-BAD9-9A338F99F9CC}" srcOrd="3" destOrd="0" parTransId="{C5AC51F7-08F5-4EF7-8F92-A4A4EA0CB65A}" sibTransId="{8227AAB4-91AF-413F-9FEB-A2CD37A2DADB}"/>
    <dgm:cxn modelId="{436B2B5A-7C3E-433C-9FB3-C8953576C966}" type="presOf" srcId="{CEBA51FB-77AF-4C62-8900-EEFAC317F29D}" destId="{504B8F48-CEAD-4541-8372-28AE498B352B}" srcOrd="0" destOrd="0" presId="urn:microsoft.com/office/officeart/2005/8/layout/vList5"/>
    <dgm:cxn modelId="{87D99698-6402-46B9-899F-8ADC9D617026}" srcId="{B0506876-4771-490A-9D42-52D10CF16425}" destId="{38917CEF-F737-4BEE-A681-D64C07C217A5}" srcOrd="2" destOrd="0" parTransId="{14563C6C-6007-47FE-83C6-A8D7808D7243}" sibTransId="{C8E2A67A-017F-4092-B45E-0C3328843344}"/>
    <dgm:cxn modelId="{B3C65937-E017-4070-92B2-0FED3D8E43C5}" type="presOf" srcId="{38917CEF-F737-4BEE-A681-D64C07C217A5}" destId="{4148E17E-E52B-46B7-BAE2-14D1355C6F37}" srcOrd="0" destOrd="2" presId="urn:microsoft.com/office/officeart/2005/8/layout/vList5"/>
    <dgm:cxn modelId="{2E65199E-9941-494B-90A3-C59E3178B495}" type="presOf" srcId="{9C909CCC-E650-44C5-B785-1BEEEBD45D04}" destId="{72228360-4053-443F-A637-B3006F506376}" srcOrd="0" destOrd="0" presId="urn:microsoft.com/office/officeart/2005/8/layout/vList5"/>
    <dgm:cxn modelId="{74AED52D-86ED-4319-8F43-0EF5B6590F06}" type="presOf" srcId="{B0506876-4771-490A-9D42-52D10CF16425}" destId="{813D866B-458B-42A8-81B9-66478C6174B8}" srcOrd="0" destOrd="0" presId="urn:microsoft.com/office/officeart/2005/8/layout/vList5"/>
    <dgm:cxn modelId="{78F03B15-1F38-4388-A9CD-17E879AAE4B6}" srcId="{0C4B6C95-A783-4F2F-BAD9-9A338F99F9CC}" destId="{77407899-9E7C-44C2-A412-EF45C4B6BF93}" srcOrd="1" destOrd="0" parTransId="{7BAD6A19-D492-4EE7-800E-AABDC3E25AD6}" sibTransId="{4E8B6CF0-3594-43C6-889A-A0B3A3385A4E}"/>
    <dgm:cxn modelId="{6A56C61A-9DD3-43FA-BAFD-49E54902E6BA}" srcId="{FF8EF51D-C2C6-4440-8019-69A200584601}" destId="{9C909CCC-E650-44C5-B785-1BEEEBD45D04}" srcOrd="0" destOrd="0" parTransId="{09925616-3A9D-475F-B6FD-63B5182ABBEF}" sibTransId="{281F5BB3-9640-40CE-9F38-0E9EFE119E65}"/>
    <dgm:cxn modelId="{BDA6AA86-BA6F-4A06-98C9-F2A8BE014B81}" type="presOf" srcId="{77407899-9E7C-44C2-A412-EF45C4B6BF93}" destId="{71C4A929-6693-46E9-8C4A-DE1DC7485B58}" srcOrd="0" destOrd="1" presId="urn:microsoft.com/office/officeart/2005/8/layout/vList5"/>
    <dgm:cxn modelId="{81136ECD-DD5C-4A8D-BC7F-9ADBD56E3EB5}" type="presOf" srcId="{ADBBDEF5-4C4D-4761-933E-2B852FEC5022}" destId="{4D8DC8FE-C803-46E5-9D79-4BA84A5EC280}" srcOrd="0" destOrd="0" presId="urn:microsoft.com/office/officeart/2005/8/layout/vList5"/>
    <dgm:cxn modelId="{A98324DF-6A30-4EAC-8D6D-275EB4FF9DBB}" type="presOf" srcId="{31F6DE95-BDBE-4343-8DCA-96449F6D5626}" destId="{9C9C7BF1-9CE2-48A2-A2DC-5A7EDC30A4EB}" srcOrd="0" destOrd="0" presId="urn:microsoft.com/office/officeart/2005/8/layout/vList5"/>
    <dgm:cxn modelId="{B71144E9-1E05-413D-B780-01C04FB77119}" type="presOf" srcId="{BF390791-2676-49A4-BB91-D69B13B73C62}" destId="{93D6DCFE-1D7A-4F49-BF79-4E276AF458FB}" srcOrd="0" destOrd="1" presId="urn:microsoft.com/office/officeart/2005/8/layout/vList5"/>
    <dgm:cxn modelId="{2B43C9F2-7AAC-483F-B576-AFFAE09C552E}" type="presOf" srcId="{19A80B7B-AB00-431C-9829-0CC19B17BBBD}" destId="{93D6DCFE-1D7A-4F49-BF79-4E276AF458FB}" srcOrd="0" destOrd="0" presId="urn:microsoft.com/office/officeart/2005/8/layout/vList5"/>
    <dgm:cxn modelId="{87C9DD3C-8013-4A27-A39F-472F55B02819}" srcId="{863E797D-B241-4800-AB04-293D87C515E1}" destId="{B0506876-4771-490A-9D42-52D10CF16425}" srcOrd="1" destOrd="0" parTransId="{4F8EA169-03B4-4A4B-B84C-EF6195E73093}" sibTransId="{9EC48953-2CD5-4196-BF31-4BC19DDBB62D}"/>
    <dgm:cxn modelId="{45493A64-BD18-4D46-88D4-DCCEB0F3DBFD}" srcId="{863E797D-B241-4800-AB04-293D87C515E1}" destId="{2E12B680-D3BE-46AB-B26A-1DE9A5AE1470}" srcOrd="6" destOrd="0" parTransId="{FD38E537-2F3D-420E-9FE6-9B4E2E1C0B79}" sibTransId="{A47EB139-499D-4B8D-8B9E-23B23C4347C3}"/>
    <dgm:cxn modelId="{E889C1C7-E0DA-4ACA-B416-F1B8EFF2DA2F}" srcId="{0EF923DD-A8E2-4013-91FF-9760C69E22BE}" destId="{62FE5A6F-09DD-46A0-B462-A5C1003663A7}" srcOrd="0" destOrd="0" parTransId="{72C2D30A-E134-44DB-87DF-62531FFF1C96}" sibTransId="{CDDEEE2B-6A48-4A3B-B367-C89E40F28022}"/>
    <dgm:cxn modelId="{C06A0805-FAEA-4110-923A-4BD323CB7CA3}" type="presOf" srcId="{2E12B680-D3BE-46AB-B26A-1DE9A5AE1470}" destId="{DFD235EC-4C5A-4600-B84C-5DE9553ABC06}" srcOrd="0" destOrd="0" presId="urn:microsoft.com/office/officeart/2005/8/layout/vList5"/>
    <dgm:cxn modelId="{333A906A-6EBA-42BC-BC0D-F34CEE7876E7}" type="presOf" srcId="{75938A5B-5181-4090-9BE5-C266E6079764}" destId="{4148E17E-E52B-46B7-BAE2-14D1355C6F37}" srcOrd="0" destOrd="0" presId="urn:microsoft.com/office/officeart/2005/8/layout/vList5"/>
    <dgm:cxn modelId="{94D51BBA-87DC-4C8F-9BF6-CD8BC5F4B396}" type="presOf" srcId="{863E797D-B241-4800-AB04-293D87C515E1}" destId="{13BD6D35-67A1-4A91-9C59-3FD1EE026E35}" srcOrd="0" destOrd="0" presId="urn:microsoft.com/office/officeart/2005/8/layout/vList5"/>
    <dgm:cxn modelId="{34066413-10EB-480B-8A9A-4ADA17A0B9DE}" srcId="{CEBA51FB-77AF-4C62-8900-EEFAC317F29D}" destId="{BF390791-2676-49A4-BB91-D69B13B73C62}" srcOrd="1" destOrd="0" parTransId="{7C3176BC-9109-44BC-9649-D0DD4AAE9698}" sibTransId="{0ADE4E0D-8B8B-458E-819A-236C9BCC03BC}"/>
    <dgm:cxn modelId="{0375A19F-4C4B-49F4-A0D7-901BB047E2B6}" srcId="{31F6DE95-BDBE-4343-8DCA-96449F6D5626}" destId="{47DB8708-784F-4D46-ABD7-E35476D807F1}" srcOrd="1" destOrd="0" parTransId="{6B1096A5-C1FC-4EB9-A979-BF4C3938CD0D}" sibTransId="{04EF22CF-EA0D-43D5-93E5-5D41E747672E}"/>
    <dgm:cxn modelId="{28A27A4E-CC41-40A5-9CB6-3EF9BD0DAA27}" srcId="{31F6DE95-BDBE-4343-8DCA-96449F6D5626}" destId="{572FCAFA-A732-40E5-AF7E-9A727BA37DCE}" srcOrd="2" destOrd="0" parTransId="{8575771B-C7C8-41AF-863C-E4839C5F0231}" sibTransId="{904753F4-EDE1-4E70-BB3C-3D61A7740485}"/>
    <dgm:cxn modelId="{791E9C84-AB87-41B4-AFB6-48AD34227888}" type="presOf" srcId="{57513CF5-7A26-46EB-9D10-3299A4E4F490}" destId="{4148E17E-E52B-46B7-BAE2-14D1355C6F37}" srcOrd="0" destOrd="1" presId="urn:microsoft.com/office/officeart/2005/8/layout/vList5"/>
    <dgm:cxn modelId="{A2C69CBE-C8BC-4FC7-B1B2-B8AC17DF58EE}" type="presOf" srcId="{8BEDD936-0050-4E4D-B0E1-6E6166A08FFC}" destId="{71C4A929-6693-46E9-8C4A-DE1DC7485B58}" srcOrd="0" destOrd="0" presId="urn:microsoft.com/office/officeart/2005/8/layout/vList5"/>
    <dgm:cxn modelId="{861F42BF-719D-4B8C-AE17-CBCA0BF175DF}" type="presOf" srcId="{0EF923DD-A8E2-4013-91FF-9760C69E22BE}" destId="{DA550496-9930-4003-8804-CF88F372B129}" srcOrd="0" destOrd="0" presId="urn:microsoft.com/office/officeart/2005/8/layout/vList5"/>
    <dgm:cxn modelId="{D077EAB3-1DBD-4333-96FA-29C0E93E8177}" type="presOf" srcId="{FF8EF51D-C2C6-4440-8019-69A200584601}" destId="{723F4DE7-2CD3-4D0A-AED7-7CD314EB6166}" srcOrd="0" destOrd="0" presId="urn:microsoft.com/office/officeart/2005/8/layout/vList5"/>
    <dgm:cxn modelId="{0E1B9E03-4F93-408B-A010-18256253C290}" srcId="{863E797D-B241-4800-AB04-293D87C515E1}" destId="{31F6DE95-BDBE-4343-8DCA-96449F6D5626}" srcOrd="0" destOrd="0" parTransId="{8CC34456-ADEF-4417-ADEC-1FBC4E6F3A39}" sibTransId="{04F0EBAB-1AB7-4755-AC15-B3AEE94A1F45}"/>
    <dgm:cxn modelId="{4C638526-EDC9-4D3A-9FD3-FD4C46A36437}" srcId="{B0506876-4771-490A-9D42-52D10CF16425}" destId="{75938A5B-5181-4090-9BE5-C266E6079764}" srcOrd="0" destOrd="0" parTransId="{C1AB61AE-EB58-454F-9304-CB86F6598625}" sibTransId="{2B4C59C0-70F0-48F9-BE79-81BAA53427CD}"/>
    <dgm:cxn modelId="{D0E9A882-7421-4734-94F3-C73CE2FBEAA6}" srcId="{0C4B6C95-A783-4F2F-BAD9-9A338F99F9CC}" destId="{8BEDD936-0050-4E4D-B0E1-6E6166A08FFC}" srcOrd="0" destOrd="0" parTransId="{6B1C00B3-7375-498E-850E-38F189738B9F}" sibTransId="{43CAC215-AFCA-477E-831A-207618A2BEE1}"/>
    <dgm:cxn modelId="{C0D7B319-BA67-4140-A6E7-B5EA578B503C}" type="presOf" srcId="{0C4B6C95-A783-4F2F-BAD9-9A338F99F9CC}" destId="{A541D648-8267-4892-9AA3-BEBCD9E7EFB7}" srcOrd="0" destOrd="0" presId="urn:microsoft.com/office/officeart/2005/8/layout/vList5"/>
    <dgm:cxn modelId="{500CE3E7-61A9-4653-8AED-A08E57837E88}" type="presOf" srcId="{572FCAFA-A732-40E5-AF7E-9A727BA37DCE}" destId="{4D8DC8FE-C803-46E5-9D79-4BA84A5EC280}" srcOrd="0" destOrd="2" presId="urn:microsoft.com/office/officeart/2005/8/layout/vList5"/>
    <dgm:cxn modelId="{1FDBE6FB-41AE-4531-9712-26A8505AE057}" type="presParOf" srcId="{13BD6D35-67A1-4A91-9C59-3FD1EE026E35}" destId="{A5CFCCA6-D71C-4525-8352-CADD5CC09BB9}" srcOrd="0" destOrd="0" presId="urn:microsoft.com/office/officeart/2005/8/layout/vList5"/>
    <dgm:cxn modelId="{7DB495ED-6F49-4DF3-8774-F0BF1ACFD7AF}" type="presParOf" srcId="{A5CFCCA6-D71C-4525-8352-CADD5CC09BB9}" destId="{9C9C7BF1-9CE2-48A2-A2DC-5A7EDC30A4EB}" srcOrd="0" destOrd="0" presId="urn:microsoft.com/office/officeart/2005/8/layout/vList5"/>
    <dgm:cxn modelId="{0DD85B70-2464-47F0-BABD-85131D431FF0}" type="presParOf" srcId="{A5CFCCA6-D71C-4525-8352-CADD5CC09BB9}" destId="{4D8DC8FE-C803-46E5-9D79-4BA84A5EC280}" srcOrd="1" destOrd="0" presId="urn:microsoft.com/office/officeart/2005/8/layout/vList5"/>
    <dgm:cxn modelId="{BBE90DB9-522C-4636-8E7E-2AD17364FB92}" type="presParOf" srcId="{13BD6D35-67A1-4A91-9C59-3FD1EE026E35}" destId="{1CA50F78-ADF7-4585-8EF4-034F525755F9}" srcOrd="1" destOrd="0" presId="urn:microsoft.com/office/officeart/2005/8/layout/vList5"/>
    <dgm:cxn modelId="{65E9E30D-1B32-4FFE-8AEB-4EB8A79E1A96}" type="presParOf" srcId="{13BD6D35-67A1-4A91-9C59-3FD1EE026E35}" destId="{EA0C23F0-AB19-4AE8-A3FA-1A71F8D2FE08}" srcOrd="2" destOrd="0" presId="urn:microsoft.com/office/officeart/2005/8/layout/vList5"/>
    <dgm:cxn modelId="{533012B5-16A3-4EEE-8563-C5E573A7C033}" type="presParOf" srcId="{EA0C23F0-AB19-4AE8-A3FA-1A71F8D2FE08}" destId="{813D866B-458B-42A8-81B9-66478C6174B8}" srcOrd="0" destOrd="0" presId="urn:microsoft.com/office/officeart/2005/8/layout/vList5"/>
    <dgm:cxn modelId="{7BD88C5B-F1B9-40B3-ACCF-10E6AD39EDFD}" type="presParOf" srcId="{EA0C23F0-AB19-4AE8-A3FA-1A71F8D2FE08}" destId="{4148E17E-E52B-46B7-BAE2-14D1355C6F37}" srcOrd="1" destOrd="0" presId="urn:microsoft.com/office/officeart/2005/8/layout/vList5"/>
    <dgm:cxn modelId="{9F767BF8-4DCA-42E1-8F24-4AA617FEC736}" type="presParOf" srcId="{13BD6D35-67A1-4A91-9C59-3FD1EE026E35}" destId="{37AEF036-7240-4100-B09C-0B184A285EB3}" srcOrd="3" destOrd="0" presId="urn:microsoft.com/office/officeart/2005/8/layout/vList5"/>
    <dgm:cxn modelId="{217F1312-C65D-462D-A324-C9DEA0548D4F}" type="presParOf" srcId="{13BD6D35-67A1-4A91-9C59-3FD1EE026E35}" destId="{93B6520C-CCCB-4FC3-8ACC-AA1BD1CC217F}" srcOrd="4" destOrd="0" presId="urn:microsoft.com/office/officeart/2005/8/layout/vList5"/>
    <dgm:cxn modelId="{81D16E49-B55B-47B4-859E-732FC46157FF}" type="presParOf" srcId="{93B6520C-CCCB-4FC3-8ACC-AA1BD1CC217F}" destId="{504B8F48-CEAD-4541-8372-28AE498B352B}" srcOrd="0" destOrd="0" presId="urn:microsoft.com/office/officeart/2005/8/layout/vList5"/>
    <dgm:cxn modelId="{17042528-3293-4467-BD35-0E71E3B965A7}" type="presParOf" srcId="{93B6520C-CCCB-4FC3-8ACC-AA1BD1CC217F}" destId="{93D6DCFE-1D7A-4F49-BF79-4E276AF458FB}" srcOrd="1" destOrd="0" presId="urn:microsoft.com/office/officeart/2005/8/layout/vList5"/>
    <dgm:cxn modelId="{8DF79BB1-1EF2-429C-B2E4-40EAF60A9CAE}" type="presParOf" srcId="{13BD6D35-67A1-4A91-9C59-3FD1EE026E35}" destId="{A55D0ED8-1BA6-45A3-A798-824FF5DF1614}" srcOrd="5" destOrd="0" presId="urn:microsoft.com/office/officeart/2005/8/layout/vList5"/>
    <dgm:cxn modelId="{AEC27E7E-66C1-4372-B7AC-C542ACBE50C7}" type="presParOf" srcId="{13BD6D35-67A1-4A91-9C59-3FD1EE026E35}" destId="{4460CB6D-CDC8-489D-B693-AEAF535EB0B3}" srcOrd="6" destOrd="0" presId="urn:microsoft.com/office/officeart/2005/8/layout/vList5"/>
    <dgm:cxn modelId="{F351F955-FE8C-4CB9-95A1-952F4CC2CF68}" type="presParOf" srcId="{4460CB6D-CDC8-489D-B693-AEAF535EB0B3}" destId="{A541D648-8267-4892-9AA3-BEBCD9E7EFB7}" srcOrd="0" destOrd="0" presId="urn:microsoft.com/office/officeart/2005/8/layout/vList5"/>
    <dgm:cxn modelId="{8A78EB35-8153-4DCB-B656-6217F48CAFA0}" type="presParOf" srcId="{4460CB6D-CDC8-489D-B693-AEAF535EB0B3}" destId="{71C4A929-6693-46E9-8C4A-DE1DC7485B58}" srcOrd="1" destOrd="0" presId="urn:microsoft.com/office/officeart/2005/8/layout/vList5"/>
    <dgm:cxn modelId="{6D2C110E-6146-41FB-9CF2-72A85AA12F55}" type="presParOf" srcId="{13BD6D35-67A1-4A91-9C59-3FD1EE026E35}" destId="{D61AC1D2-A05E-4F15-BB98-D2DD66358FDD}" srcOrd="7" destOrd="0" presId="urn:microsoft.com/office/officeart/2005/8/layout/vList5"/>
    <dgm:cxn modelId="{CC4254E4-AB2E-415D-9DC3-50DAEE63E2F7}" type="presParOf" srcId="{13BD6D35-67A1-4A91-9C59-3FD1EE026E35}" destId="{743BD8C1-2A94-4CC8-8F3B-0BACE92804C0}" srcOrd="8" destOrd="0" presId="urn:microsoft.com/office/officeart/2005/8/layout/vList5"/>
    <dgm:cxn modelId="{1DE3DF84-297A-4FB5-A0A1-8A49B8B8A560}" type="presParOf" srcId="{743BD8C1-2A94-4CC8-8F3B-0BACE92804C0}" destId="{DA550496-9930-4003-8804-CF88F372B129}" srcOrd="0" destOrd="0" presId="urn:microsoft.com/office/officeart/2005/8/layout/vList5"/>
    <dgm:cxn modelId="{0E526D8E-2AB9-4C36-A407-727FA5755315}" type="presParOf" srcId="{743BD8C1-2A94-4CC8-8F3B-0BACE92804C0}" destId="{A0FD18E2-F92A-4AFD-ACEA-0778A69137D3}" srcOrd="1" destOrd="0" presId="urn:microsoft.com/office/officeart/2005/8/layout/vList5"/>
    <dgm:cxn modelId="{88D28AB9-2FFA-45A5-8D39-262116B2D347}" type="presParOf" srcId="{13BD6D35-67A1-4A91-9C59-3FD1EE026E35}" destId="{92B60C9B-DC79-4876-ADD8-C0992C3DD492}" srcOrd="9" destOrd="0" presId="urn:microsoft.com/office/officeart/2005/8/layout/vList5"/>
    <dgm:cxn modelId="{5CDCFA18-0E46-44D0-BC9A-97606D98CB9E}" type="presParOf" srcId="{13BD6D35-67A1-4A91-9C59-3FD1EE026E35}" destId="{ACE2234A-449D-4091-AAF2-651F4C4D97F9}" srcOrd="10" destOrd="0" presId="urn:microsoft.com/office/officeart/2005/8/layout/vList5"/>
    <dgm:cxn modelId="{445B4977-BC24-442B-935D-343A38EC0F6C}" type="presParOf" srcId="{ACE2234A-449D-4091-AAF2-651F4C4D97F9}" destId="{723F4DE7-2CD3-4D0A-AED7-7CD314EB6166}" srcOrd="0" destOrd="0" presId="urn:microsoft.com/office/officeart/2005/8/layout/vList5"/>
    <dgm:cxn modelId="{FE27EEDE-68BA-4E52-AC27-AEF795D7593D}" type="presParOf" srcId="{ACE2234A-449D-4091-AAF2-651F4C4D97F9}" destId="{72228360-4053-443F-A637-B3006F506376}" srcOrd="1" destOrd="0" presId="urn:microsoft.com/office/officeart/2005/8/layout/vList5"/>
    <dgm:cxn modelId="{164DB2A4-7901-4019-8765-799B03F60840}" type="presParOf" srcId="{13BD6D35-67A1-4A91-9C59-3FD1EE026E35}" destId="{D933622D-59E1-4D26-8C41-7FB02FA9B4F3}" srcOrd="11" destOrd="0" presId="urn:microsoft.com/office/officeart/2005/8/layout/vList5"/>
    <dgm:cxn modelId="{5F4B6A65-1B85-45AE-96BD-4D8CA2FE59CF}" type="presParOf" srcId="{13BD6D35-67A1-4A91-9C59-3FD1EE026E35}" destId="{EECA4ADC-A55C-4B89-90EF-7B0A0809629A}" srcOrd="12" destOrd="0" presId="urn:microsoft.com/office/officeart/2005/8/layout/vList5"/>
    <dgm:cxn modelId="{2D323577-914A-4FED-A3C0-4D75905A896C}" type="presParOf" srcId="{EECA4ADC-A55C-4B89-90EF-7B0A0809629A}" destId="{DFD235EC-4C5A-4600-B84C-5DE9553ABC06}" srcOrd="0" destOrd="0" presId="urn:microsoft.com/office/officeart/2005/8/layout/vList5"/>
    <dgm:cxn modelId="{095ECE7C-ED59-4FC8-A7A0-EA602E8499CF}" type="presParOf" srcId="{EECA4ADC-A55C-4B89-90EF-7B0A0809629A}" destId="{3A0B9DF8-4151-440C-9324-B41581B60E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81A28-3725-49D2-B847-5814F02C754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FC408A9-458E-4A42-8DF0-E059BC61B8CD}">
      <dgm:prSet phldrT="[Texto]"/>
      <dgm:spPr/>
      <dgm:t>
        <a:bodyPr/>
        <a:lstStyle/>
        <a:p>
          <a:r>
            <a:rPr lang="ca-ES" noProof="0" dirty="0" smtClean="0"/>
            <a:t>Orgànica</a:t>
          </a:r>
          <a:endParaRPr lang="ca-ES" noProof="0" dirty="0"/>
        </a:p>
      </dgm:t>
    </dgm:pt>
    <dgm:pt modelId="{6AD899AC-4E09-4DA3-89AF-AE8F5C3B46E4}" type="parTrans" cxnId="{72CD1900-36A0-49B4-8634-3BE688A6CFB6}">
      <dgm:prSet/>
      <dgm:spPr/>
      <dgm:t>
        <a:bodyPr/>
        <a:lstStyle/>
        <a:p>
          <a:endParaRPr lang="es-ES"/>
        </a:p>
      </dgm:t>
    </dgm:pt>
    <dgm:pt modelId="{353BD694-BDDD-4974-A3D1-8CE1BF563D70}" type="sibTrans" cxnId="{72CD1900-36A0-49B4-8634-3BE688A6CFB6}">
      <dgm:prSet/>
      <dgm:spPr/>
      <dgm:t>
        <a:bodyPr/>
        <a:lstStyle/>
        <a:p>
          <a:endParaRPr lang="es-ES"/>
        </a:p>
      </dgm:t>
    </dgm:pt>
    <dgm:pt modelId="{00734407-F576-4808-A6F7-E8CFDBA66E37}">
      <dgm:prSet phldrT="[Texto]" custT="1"/>
      <dgm:spPr/>
      <dgm:t>
        <a:bodyPr/>
        <a:lstStyle/>
        <a:p>
          <a:r>
            <a:rPr lang="es-ES" sz="1800" i="1" u="sng" dirty="0" err="1" smtClean="0"/>
            <a:t>Qui</a:t>
          </a:r>
          <a:r>
            <a:rPr lang="es-ES" sz="1800" i="1" u="sng" dirty="0" smtClean="0"/>
            <a:t> gasta</a:t>
          </a:r>
          <a:endParaRPr lang="es-ES" sz="1800" i="1" u="sng" dirty="0"/>
        </a:p>
      </dgm:t>
    </dgm:pt>
    <dgm:pt modelId="{9F6E9D30-E633-4ED4-95DB-FA80538E275B}" type="parTrans" cxnId="{F7A5B9E4-C78C-4259-AB87-1BE4B24416F9}">
      <dgm:prSet/>
      <dgm:spPr/>
      <dgm:t>
        <a:bodyPr/>
        <a:lstStyle/>
        <a:p>
          <a:endParaRPr lang="es-ES"/>
        </a:p>
      </dgm:t>
    </dgm:pt>
    <dgm:pt modelId="{F83A7709-B369-438F-8700-86D62912BB0C}" type="sibTrans" cxnId="{F7A5B9E4-C78C-4259-AB87-1BE4B24416F9}">
      <dgm:prSet/>
      <dgm:spPr/>
      <dgm:t>
        <a:bodyPr/>
        <a:lstStyle/>
        <a:p>
          <a:endParaRPr lang="es-ES"/>
        </a:p>
      </dgm:t>
    </dgm:pt>
    <dgm:pt modelId="{A0D417A2-CC42-4F7B-8443-134DB9BBBF96}">
      <dgm:prSet phldrT="[Texto]" custT="1"/>
      <dgm:spPr/>
      <dgm:t>
        <a:bodyPr/>
        <a:lstStyle/>
        <a:p>
          <a:r>
            <a:rPr lang="ca-ES" sz="1600" noProof="0" dirty="0" smtClean="0"/>
            <a:t>Respon a l’organigrama municipal </a:t>
          </a:r>
          <a:endParaRPr lang="ca-ES" sz="1600" noProof="0" dirty="0"/>
        </a:p>
      </dgm:t>
    </dgm:pt>
    <dgm:pt modelId="{A095B268-B115-41C0-BC14-C49F9C499066}" type="parTrans" cxnId="{05D0063F-10DD-4A8C-8239-7B23D67360CD}">
      <dgm:prSet/>
      <dgm:spPr/>
      <dgm:t>
        <a:bodyPr/>
        <a:lstStyle/>
        <a:p>
          <a:endParaRPr lang="es-ES"/>
        </a:p>
      </dgm:t>
    </dgm:pt>
    <dgm:pt modelId="{F4D37523-529B-4B35-BA29-9E0B37D82ED6}" type="sibTrans" cxnId="{05D0063F-10DD-4A8C-8239-7B23D67360CD}">
      <dgm:prSet/>
      <dgm:spPr/>
      <dgm:t>
        <a:bodyPr/>
        <a:lstStyle/>
        <a:p>
          <a:endParaRPr lang="es-ES"/>
        </a:p>
      </dgm:t>
    </dgm:pt>
    <dgm:pt modelId="{D8B5C186-73A0-4453-9A07-B968CEAAB4E8}">
      <dgm:prSet phldrT="[Texto]"/>
      <dgm:spPr/>
      <dgm:t>
        <a:bodyPr/>
        <a:lstStyle/>
        <a:p>
          <a:r>
            <a:rPr lang="es-ES" dirty="0" smtClean="0"/>
            <a:t>Programa</a:t>
          </a:r>
          <a:endParaRPr lang="es-ES" dirty="0"/>
        </a:p>
      </dgm:t>
    </dgm:pt>
    <dgm:pt modelId="{7E6A14A7-6B58-4FFC-99C8-7462B99C5A05}" type="parTrans" cxnId="{925EDAD2-BB9F-4421-9271-079DA6FB4075}">
      <dgm:prSet/>
      <dgm:spPr/>
      <dgm:t>
        <a:bodyPr/>
        <a:lstStyle/>
        <a:p>
          <a:endParaRPr lang="es-ES"/>
        </a:p>
      </dgm:t>
    </dgm:pt>
    <dgm:pt modelId="{6766CB8C-C09B-4E41-B968-8AD514824A5D}" type="sibTrans" cxnId="{925EDAD2-BB9F-4421-9271-079DA6FB4075}">
      <dgm:prSet/>
      <dgm:spPr/>
      <dgm:t>
        <a:bodyPr/>
        <a:lstStyle/>
        <a:p>
          <a:endParaRPr lang="es-ES"/>
        </a:p>
      </dgm:t>
    </dgm:pt>
    <dgm:pt modelId="{C6E6B657-FB42-4F02-9656-E4CB4A1C0E09}">
      <dgm:prSet phldrT="[Texto]" custT="1"/>
      <dgm:spPr/>
      <dgm:t>
        <a:bodyPr/>
        <a:lstStyle/>
        <a:p>
          <a:pPr algn="just"/>
          <a:r>
            <a:rPr lang="es-ES" sz="1800" b="0" i="1" u="sng" dirty="0" smtClean="0"/>
            <a:t>Per a </a:t>
          </a:r>
          <a:r>
            <a:rPr lang="es-ES" sz="1800" b="0" i="1" u="sng" dirty="0" err="1" smtClean="0"/>
            <a:t>què</a:t>
          </a:r>
          <a:r>
            <a:rPr lang="es-ES" sz="1800" b="0" i="1" u="sng" dirty="0" smtClean="0"/>
            <a:t> es gasta</a:t>
          </a:r>
          <a:endParaRPr lang="es-ES" sz="1800" b="0" i="1" u="sng" dirty="0"/>
        </a:p>
      </dgm:t>
    </dgm:pt>
    <dgm:pt modelId="{E78E8900-73F9-41A4-9331-14677DFE40A9}" type="parTrans" cxnId="{E7A2596D-B7B7-4591-9EB8-63116C010FBD}">
      <dgm:prSet/>
      <dgm:spPr/>
      <dgm:t>
        <a:bodyPr/>
        <a:lstStyle/>
        <a:p>
          <a:endParaRPr lang="es-ES"/>
        </a:p>
      </dgm:t>
    </dgm:pt>
    <dgm:pt modelId="{AFFBCC35-D434-4208-A16F-0BA7FDBC4ADF}" type="sibTrans" cxnId="{E7A2596D-B7B7-4591-9EB8-63116C010FBD}">
      <dgm:prSet/>
      <dgm:spPr/>
      <dgm:t>
        <a:bodyPr/>
        <a:lstStyle/>
        <a:p>
          <a:endParaRPr lang="es-ES"/>
        </a:p>
      </dgm:t>
    </dgm:pt>
    <dgm:pt modelId="{FB5C9040-5911-4603-A96F-7A4AFD428160}">
      <dgm:prSet phldrT="[Texto]" custT="1"/>
      <dgm:spPr/>
      <dgm:t>
        <a:bodyPr/>
        <a:lstStyle/>
        <a:p>
          <a:pPr algn="just"/>
          <a:r>
            <a:rPr lang="ca-ES" sz="1600" noProof="0" dirty="0" smtClean="0"/>
            <a:t>Respon al servei públic que s’està prestant (enllumenat, cultura, educació,…)</a:t>
          </a:r>
          <a:endParaRPr lang="ca-ES" sz="1600" noProof="0" dirty="0"/>
        </a:p>
      </dgm:t>
    </dgm:pt>
    <dgm:pt modelId="{E2DFB517-4C50-40AD-B690-F3CF62A16C99}" type="parTrans" cxnId="{73C2B74C-3E54-462D-AC83-64098B16D14A}">
      <dgm:prSet/>
      <dgm:spPr/>
      <dgm:t>
        <a:bodyPr/>
        <a:lstStyle/>
        <a:p>
          <a:endParaRPr lang="es-ES"/>
        </a:p>
      </dgm:t>
    </dgm:pt>
    <dgm:pt modelId="{802FC1B7-2D97-4854-AC0D-771818AA710E}" type="sibTrans" cxnId="{73C2B74C-3E54-462D-AC83-64098B16D14A}">
      <dgm:prSet/>
      <dgm:spPr/>
      <dgm:t>
        <a:bodyPr/>
        <a:lstStyle/>
        <a:p>
          <a:endParaRPr lang="es-ES"/>
        </a:p>
      </dgm:t>
    </dgm:pt>
    <dgm:pt modelId="{5E934BE0-D0EA-4AD5-8A1B-AE2EDA7E8DCF}">
      <dgm:prSet phldrT="[Texto]"/>
      <dgm:spPr/>
      <dgm:t>
        <a:bodyPr/>
        <a:lstStyle/>
        <a:p>
          <a:r>
            <a:rPr lang="ca-ES" noProof="0" dirty="0" smtClean="0"/>
            <a:t>Econòmica</a:t>
          </a:r>
          <a:endParaRPr lang="ca-ES" noProof="0" dirty="0"/>
        </a:p>
      </dgm:t>
    </dgm:pt>
    <dgm:pt modelId="{C911C620-0C5F-4042-88C8-D3FC61CCE34E}" type="parTrans" cxnId="{CF9C8A2E-0400-4D81-ADAB-2E306C077E48}">
      <dgm:prSet/>
      <dgm:spPr/>
      <dgm:t>
        <a:bodyPr/>
        <a:lstStyle/>
        <a:p>
          <a:endParaRPr lang="es-ES"/>
        </a:p>
      </dgm:t>
    </dgm:pt>
    <dgm:pt modelId="{5C92750B-40D0-4F8C-A797-0CD2B92840CE}" type="sibTrans" cxnId="{CF9C8A2E-0400-4D81-ADAB-2E306C077E48}">
      <dgm:prSet/>
      <dgm:spPr/>
      <dgm:t>
        <a:bodyPr/>
        <a:lstStyle/>
        <a:p>
          <a:endParaRPr lang="es-ES"/>
        </a:p>
      </dgm:t>
    </dgm:pt>
    <dgm:pt modelId="{F3C0C451-4B42-4905-97E5-11839A870AF3}">
      <dgm:prSet phldrT="[Texto]" custT="1"/>
      <dgm:spPr/>
      <dgm:t>
        <a:bodyPr/>
        <a:lstStyle/>
        <a:p>
          <a:pPr algn="just"/>
          <a:r>
            <a:rPr lang="es-ES" sz="1800" i="1" u="sng" dirty="0" smtClean="0"/>
            <a:t>En </a:t>
          </a:r>
          <a:r>
            <a:rPr lang="es-ES" sz="1800" i="1" u="sng" dirty="0" err="1" smtClean="0"/>
            <a:t>què</a:t>
          </a:r>
          <a:r>
            <a:rPr lang="es-ES" sz="1800" i="1" u="sng" dirty="0" smtClean="0"/>
            <a:t> es gasta</a:t>
          </a:r>
          <a:endParaRPr lang="es-ES" sz="1800" i="1" u="sng" dirty="0"/>
        </a:p>
      </dgm:t>
    </dgm:pt>
    <dgm:pt modelId="{B35B2ACB-C4EC-4F77-ABB8-B34066526D6F}" type="parTrans" cxnId="{B3BC8F35-F124-488B-AD8B-40B79B06E610}">
      <dgm:prSet/>
      <dgm:spPr/>
      <dgm:t>
        <a:bodyPr/>
        <a:lstStyle/>
        <a:p>
          <a:endParaRPr lang="es-ES"/>
        </a:p>
      </dgm:t>
    </dgm:pt>
    <dgm:pt modelId="{FFB7A876-9F39-4F87-885E-32CA4BEB3B64}" type="sibTrans" cxnId="{B3BC8F35-F124-488B-AD8B-40B79B06E610}">
      <dgm:prSet/>
      <dgm:spPr/>
      <dgm:t>
        <a:bodyPr/>
        <a:lstStyle/>
        <a:p>
          <a:endParaRPr lang="es-ES"/>
        </a:p>
      </dgm:t>
    </dgm:pt>
    <dgm:pt modelId="{4FE04403-A59A-41C7-BF5A-1349021F90B7}">
      <dgm:prSet phldrT="[Texto]" custT="1"/>
      <dgm:spPr/>
      <dgm:t>
        <a:bodyPr/>
        <a:lstStyle/>
        <a:p>
          <a:pPr algn="just"/>
          <a:r>
            <a:rPr lang="ca-ES" sz="1600" noProof="0" dirty="0" smtClean="0"/>
            <a:t>Respon a la naturalesa de la despesa (estudis per enllumenat, contractacions beques d’educació</a:t>
          </a:r>
          <a:r>
            <a:rPr lang="es-ES" sz="1600" dirty="0" smtClean="0"/>
            <a:t>,…)</a:t>
          </a:r>
          <a:endParaRPr lang="es-ES" sz="1600" dirty="0"/>
        </a:p>
      </dgm:t>
    </dgm:pt>
    <dgm:pt modelId="{453853B2-43A1-4685-96F2-63DD96704232}" type="parTrans" cxnId="{A2128DD1-AE90-43BC-A688-E1F96C28BCFC}">
      <dgm:prSet/>
      <dgm:spPr/>
      <dgm:t>
        <a:bodyPr/>
        <a:lstStyle/>
        <a:p>
          <a:endParaRPr lang="es-ES"/>
        </a:p>
      </dgm:t>
    </dgm:pt>
    <dgm:pt modelId="{1872290D-F3A7-4D55-A158-0A1757D56F55}" type="sibTrans" cxnId="{A2128DD1-AE90-43BC-A688-E1F96C28BCFC}">
      <dgm:prSet/>
      <dgm:spPr/>
      <dgm:t>
        <a:bodyPr/>
        <a:lstStyle/>
        <a:p>
          <a:endParaRPr lang="es-ES"/>
        </a:p>
      </dgm:t>
    </dgm:pt>
    <dgm:pt modelId="{BDCAA5C3-CD75-4BA9-B77D-EEE87533DFFC}" type="pres">
      <dgm:prSet presAssocID="{C3E81A28-3725-49D2-B847-5814F02C754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7CB1B8-B409-43D1-BE73-AC2C63545919}" type="pres">
      <dgm:prSet presAssocID="{C3E81A28-3725-49D2-B847-5814F02C7548}" presName="cycle" presStyleCnt="0"/>
      <dgm:spPr/>
    </dgm:pt>
    <dgm:pt modelId="{AAFBBF70-B552-4535-B00F-07D05E9C2993}" type="pres">
      <dgm:prSet presAssocID="{C3E81A28-3725-49D2-B847-5814F02C7548}" presName="centerShape" presStyleCnt="0"/>
      <dgm:spPr/>
    </dgm:pt>
    <dgm:pt modelId="{00535646-CC19-4C6B-9C0B-3D4FBE89DF64}" type="pres">
      <dgm:prSet presAssocID="{C3E81A28-3725-49D2-B847-5814F02C7548}" presName="connSite" presStyleLbl="node1" presStyleIdx="0" presStyleCnt="4"/>
      <dgm:spPr/>
    </dgm:pt>
    <dgm:pt modelId="{444F19A5-7DCC-4648-A201-2CEFE9ED76B3}" type="pres">
      <dgm:prSet presAssocID="{C3E81A28-3725-49D2-B847-5814F02C7548}" presName="visible" presStyleLbl="node1" presStyleIdx="0" presStyleCnt="4" custLinFactNeighborX="-3593" custLinFactNeighborY="-162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43E376-3527-4355-8EE9-FE6A02225EFC}" type="pres">
      <dgm:prSet presAssocID="{6AD899AC-4E09-4DA3-89AF-AE8F5C3B46E4}" presName="Name25" presStyleLbl="parChTrans1D1" presStyleIdx="0" presStyleCnt="3"/>
      <dgm:spPr/>
      <dgm:t>
        <a:bodyPr/>
        <a:lstStyle/>
        <a:p>
          <a:endParaRPr lang="es-ES"/>
        </a:p>
      </dgm:t>
    </dgm:pt>
    <dgm:pt modelId="{39F18A05-6C65-4DB6-9A5D-3219B67C84F1}" type="pres">
      <dgm:prSet presAssocID="{8FC408A9-458E-4A42-8DF0-E059BC61B8CD}" presName="node" presStyleCnt="0"/>
      <dgm:spPr/>
    </dgm:pt>
    <dgm:pt modelId="{C9233613-BD49-40F4-B722-25D1437CCB59}" type="pres">
      <dgm:prSet presAssocID="{8FC408A9-458E-4A42-8DF0-E059BC61B8C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D9DF6-4FE2-4AB8-BCC3-CEC9D2105A20}" type="pres">
      <dgm:prSet presAssocID="{8FC408A9-458E-4A42-8DF0-E059BC61B8C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B9971D-C4CF-42C5-8815-1AEC1CCFFE5F}" type="pres">
      <dgm:prSet presAssocID="{7E6A14A7-6B58-4FFC-99C8-7462B99C5A05}" presName="Name25" presStyleLbl="parChTrans1D1" presStyleIdx="1" presStyleCnt="3"/>
      <dgm:spPr/>
      <dgm:t>
        <a:bodyPr/>
        <a:lstStyle/>
        <a:p>
          <a:endParaRPr lang="es-ES"/>
        </a:p>
      </dgm:t>
    </dgm:pt>
    <dgm:pt modelId="{03B1E2C3-53C5-454E-B950-CD0507E6F18B}" type="pres">
      <dgm:prSet presAssocID="{D8B5C186-73A0-4453-9A07-B968CEAAB4E8}" presName="node" presStyleCnt="0"/>
      <dgm:spPr/>
    </dgm:pt>
    <dgm:pt modelId="{19C24D7F-BCD2-46A5-846B-5438405707E1}" type="pres">
      <dgm:prSet presAssocID="{D8B5C186-73A0-4453-9A07-B968CEAAB4E8}" presName="parentNode" presStyleLbl="node1" presStyleIdx="2" presStyleCnt="4" custScaleY="123343" custLinFactNeighborX="-1877" custLinFactNeighborY="-99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5AE25-00E1-4E0A-8A35-FEF216336B3B}" type="pres">
      <dgm:prSet presAssocID="{D8B5C186-73A0-4453-9A07-B968CEAAB4E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7FB4E-CDE1-4B9E-82C2-E94A2F7D2B9B}" type="pres">
      <dgm:prSet presAssocID="{C911C620-0C5F-4042-88C8-D3FC61CCE34E}" presName="Name25" presStyleLbl="parChTrans1D1" presStyleIdx="2" presStyleCnt="3"/>
      <dgm:spPr/>
      <dgm:t>
        <a:bodyPr/>
        <a:lstStyle/>
        <a:p>
          <a:endParaRPr lang="es-ES"/>
        </a:p>
      </dgm:t>
    </dgm:pt>
    <dgm:pt modelId="{9F6B4EFB-9982-485C-ADBD-794269701302}" type="pres">
      <dgm:prSet presAssocID="{5E934BE0-D0EA-4AD5-8A1B-AE2EDA7E8DCF}" presName="node" presStyleCnt="0"/>
      <dgm:spPr/>
    </dgm:pt>
    <dgm:pt modelId="{46E53247-C2A4-413A-892F-70C11B038ED6}" type="pres">
      <dgm:prSet presAssocID="{5E934BE0-D0EA-4AD5-8A1B-AE2EDA7E8DCF}" presName="parentNode" presStyleLbl="node1" presStyleIdx="3" presStyleCnt="4" custScaleX="104433" custScaleY="122050" custLinFactNeighborX="19715" custLinFactNeighborY="-203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6CCBC-29D4-4D07-97E0-F286887FD7C1}" type="pres">
      <dgm:prSet presAssocID="{5E934BE0-D0EA-4AD5-8A1B-AE2EDA7E8DC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4205DE-03A2-470E-BAE7-E2E8967106AB}" type="presOf" srcId="{6AD899AC-4E09-4DA3-89AF-AE8F5C3B46E4}" destId="{9143E376-3527-4355-8EE9-FE6A02225EFC}" srcOrd="0" destOrd="0" presId="urn:microsoft.com/office/officeart/2005/8/layout/radial2"/>
    <dgm:cxn modelId="{F7A5B9E4-C78C-4259-AB87-1BE4B24416F9}" srcId="{8FC408A9-458E-4A42-8DF0-E059BC61B8CD}" destId="{00734407-F576-4808-A6F7-E8CFDBA66E37}" srcOrd="0" destOrd="0" parTransId="{9F6E9D30-E633-4ED4-95DB-FA80538E275B}" sibTransId="{F83A7709-B369-438F-8700-86D62912BB0C}"/>
    <dgm:cxn modelId="{E25BCD63-1279-47C3-A294-5434CB926AA7}" type="presOf" srcId="{A0D417A2-CC42-4F7B-8443-134DB9BBBF96}" destId="{057D9DF6-4FE2-4AB8-BCC3-CEC9D2105A20}" srcOrd="0" destOrd="1" presId="urn:microsoft.com/office/officeart/2005/8/layout/radial2"/>
    <dgm:cxn modelId="{74AAE1EB-AE1E-4976-8C22-69B55E9BB9DA}" type="presOf" srcId="{D8B5C186-73A0-4453-9A07-B968CEAAB4E8}" destId="{19C24D7F-BCD2-46A5-846B-5438405707E1}" srcOrd="0" destOrd="0" presId="urn:microsoft.com/office/officeart/2005/8/layout/radial2"/>
    <dgm:cxn modelId="{A45C32C3-4F21-4088-961B-92D5AA9B622E}" type="presOf" srcId="{5E934BE0-D0EA-4AD5-8A1B-AE2EDA7E8DCF}" destId="{46E53247-C2A4-413A-892F-70C11B038ED6}" srcOrd="0" destOrd="0" presId="urn:microsoft.com/office/officeart/2005/8/layout/radial2"/>
    <dgm:cxn modelId="{925EDAD2-BB9F-4421-9271-079DA6FB4075}" srcId="{C3E81A28-3725-49D2-B847-5814F02C7548}" destId="{D8B5C186-73A0-4453-9A07-B968CEAAB4E8}" srcOrd="1" destOrd="0" parTransId="{7E6A14A7-6B58-4FFC-99C8-7462B99C5A05}" sibTransId="{6766CB8C-C09B-4E41-B968-8AD514824A5D}"/>
    <dgm:cxn modelId="{264D6AB6-C3DF-4F9D-964E-D5C486E3D835}" type="presOf" srcId="{C3E81A28-3725-49D2-B847-5814F02C7548}" destId="{BDCAA5C3-CD75-4BA9-B77D-EEE87533DFFC}" srcOrd="0" destOrd="0" presId="urn:microsoft.com/office/officeart/2005/8/layout/radial2"/>
    <dgm:cxn modelId="{E7A2596D-B7B7-4591-9EB8-63116C010FBD}" srcId="{D8B5C186-73A0-4453-9A07-B968CEAAB4E8}" destId="{C6E6B657-FB42-4F02-9656-E4CB4A1C0E09}" srcOrd="0" destOrd="0" parTransId="{E78E8900-73F9-41A4-9331-14677DFE40A9}" sibTransId="{AFFBCC35-D434-4208-A16F-0BA7FDBC4ADF}"/>
    <dgm:cxn modelId="{8E718F2E-0592-4304-AFC7-EA3A838B614A}" type="presOf" srcId="{00734407-F576-4808-A6F7-E8CFDBA66E37}" destId="{057D9DF6-4FE2-4AB8-BCC3-CEC9D2105A20}" srcOrd="0" destOrd="0" presId="urn:microsoft.com/office/officeart/2005/8/layout/radial2"/>
    <dgm:cxn modelId="{04021125-97F2-4248-8E95-95F630C878D6}" type="presOf" srcId="{C911C620-0C5F-4042-88C8-D3FC61CCE34E}" destId="{6147FB4E-CDE1-4B9E-82C2-E94A2F7D2B9B}" srcOrd="0" destOrd="0" presId="urn:microsoft.com/office/officeart/2005/8/layout/radial2"/>
    <dgm:cxn modelId="{4FC251AB-420D-4DC0-B478-C1E68882A9F3}" type="presOf" srcId="{F3C0C451-4B42-4905-97E5-11839A870AF3}" destId="{4B06CCBC-29D4-4D07-97E0-F286887FD7C1}" srcOrd="0" destOrd="0" presId="urn:microsoft.com/office/officeart/2005/8/layout/radial2"/>
    <dgm:cxn modelId="{05D0063F-10DD-4A8C-8239-7B23D67360CD}" srcId="{8FC408A9-458E-4A42-8DF0-E059BC61B8CD}" destId="{A0D417A2-CC42-4F7B-8443-134DB9BBBF96}" srcOrd="1" destOrd="0" parTransId="{A095B268-B115-41C0-BC14-C49F9C499066}" sibTransId="{F4D37523-529B-4B35-BA29-9E0B37D82ED6}"/>
    <dgm:cxn modelId="{CF9C8A2E-0400-4D81-ADAB-2E306C077E48}" srcId="{C3E81A28-3725-49D2-B847-5814F02C7548}" destId="{5E934BE0-D0EA-4AD5-8A1B-AE2EDA7E8DCF}" srcOrd="2" destOrd="0" parTransId="{C911C620-0C5F-4042-88C8-D3FC61CCE34E}" sibTransId="{5C92750B-40D0-4F8C-A797-0CD2B92840CE}"/>
    <dgm:cxn modelId="{E4FAB48A-06CE-4F7D-9BDB-FCAA1BCB0AC5}" type="presOf" srcId="{4FE04403-A59A-41C7-BF5A-1349021F90B7}" destId="{4B06CCBC-29D4-4D07-97E0-F286887FD7C1}" srcOrd="0" destOrd="1" presId="urn:microsoft.com/office/officeart/2005/8/layout/radial2"/>
    <dgm:cxn modelId="{67515185-4B87-4549-8CFC-FCECF3B04B33}" type="presOf" srcId="{FB5C9040-5911-4603-A96F-7A4AFD428160}" destId="{5015AE25-00E1-4E0A-8A35-FEF216336B3B}" srcOrd="0" destOrd="1" presId="urn:microsoft.com/office/officeart/2005/8/layout/radial2"/>
    <dgm:cxn modelId="{72CD1900-36A0-49B4-8634-3BE688A6CFB6}" srcId="{C3E81A28-3725-49D2-B847-5814F02C7548}" destId="{8FC408A9-458E-4A42-8DF0-E059BC61B8CD}" srcOrd="0" destOrd="0" parTransId="{6AD899AC-4E09-4DA3-89AF-AE8F5C3B46E4}" sibTransId="{353BD694-BDDD-4974-A3D1-8CE1BF563D70}"/>
    <dgm:cxn modelId="{B3BC8F35-F124-488B-AD8B-40B79B06E610}" srcId="{5E934BE0-D0EA-4AD5-8A1B-AE2EDA7E8DCF}" destId="{F3C0C451-4B42-4905-97E5-11839A870AF3}" srcOrd="0" destOrd="0" parTransId="{B35B2ACB-C4EC-4F77-ABB8-B34066526D6F}" sibTransId="{FFB7A876-9F39-4F87-885E-32CA4BEB3B64}"/>
    <dgm:cxn modelId="{D394344A-74F2-44D8-A453-F9E2B7292E2E}" type="presOf" srcId="{7E6A14A7-6B58-4FFC-99C8-7462B99C5A05}" destId="{73B9971D-C4CF-42C5-8815-1AEC1CCFFE5F}" srcOrd="0" destOrd="0" presId="urn:microsoft.com/office/officeart/2005/8/layout/radial2"/>
    <dgm:cxn modelId="{A2128DD1-AE90-43BC-A688-E1F96C28BCFC}" srcId="{5E934BE0-D0EA-4AD5-8A1B-AE2EDA7E8DCF}" destId="{4FE04403-A59A-41C7-BF5A-1349021F90B7}" srcOrd="1" destOrd="0" parTransId="{453853B2-43A1-4685-96F2-63DD96704232}" sibTransId="{1872290D-F3A7-4D55-A158-0A1757D56F55}"/>
    <dgm:cxn modelId="{055DFAF8-99B6-4B44-8F31-1E3F7BAFB531}" type="presOf" srcId="{8FC408A9-458E-4A42-8DF0-E059BC61B8CD}" destId="{C9233613-BD49-40F4-B722-25D1437CCB59}" srcOrd="0" destOrd="0" presId="urn:microsoft.com/office/officeart/2005/8/layout/radial2"/>
    <dgm:cxn modelId="{81AAA3F2-71F2-4290-9ACA-873937171DBE}" type="presOf" srcId="{C6E6B657-FB42-4F02-9656-E4CB4A1C0E09}" destId="{5015AE25-00E1-4E0A-8A35-FEF216336B3B}" srcOrd="0" destOrd="0" presId="urn:microsoft.com/office/officeart/2005/8/layout/radial2"/>
    <dgm:cxn modelId="{73C2B74C-3E54-462D-AC83-64098B16D14A}" srcId="{D8B5C186-73A0-4453-9A07-B968CEAAB4E8}" destId="{FB5C9040-5911-4603-A96F-7A4AFD428160}" srcOrd="1" destOrd="0" parTransId="{E2DFB517-4C50-40AD-B690-F3CF62A16C99}" sibTransId="{802FC1B7-2D97-4854-AC0D-771818AA710E}"/>
    <dgm:cxn modelId="{E98B514C-1C36-48FD-93A3-D38CE4FF6BA9}" type="presParOf" srcId="{BDCAA5C3-CD75-4BA9-B77D-EEE87533DFFC}" destId="{C87CB1B8-B409-43D1-BE73-AC2C63545919}" srcOrd="0" destOrd="0" presId="urn:microsoft.com/office/officeart/2005/8/layout/radial2"/>
    <dgm:cxn modelId="{5403D74B-D57E-46F2-9C37-D801917C241F}" type="presParOf" srcId="{C87CB1B8-B409-43D1-BE73-AC2C63545919}" destId="{AAFBBF70-B552-4535-B00F-07D05E9C2993}" srcOrd="0" destOrd="0" presId="urn:microsoft.com/office/officeart/2005/8/layout/radial2"/>
    <dgm:cxn modelId="{035B6853-2970-4F94-A2DD-EC20FD76AB10}" type="presParOf" srcId="{AAFBBF70-B552-4535-B00F-07D05E9C2993}" destId="{00535646-CC19-4C6B-9C0B-3D4FBE89DF64}" srcOrd="0" destOrd="0" presId="urn:microsoft.com/office/officeart/2005/8/layout/radial2"/>
    <dgm:cxn modelId="{20F90329-5FC4-4086-95DD-8C1029798EFF}" type="presParOf" srcId="{AAFBBF70-B552-4535-B00F-07D05E9C2993}" destId="{444F19A5-7DCC-4648-A201-2CEFE9ED76B3}" srcOrd="1" destOrd="0" presId="urn:microsoft.com/office/officeart/2005/8/layout/radial2"/>
    <dgm:cxn modelId="{DE72243A-4989-4F2A-B58F-2EEE875AC463}" type="presParOf" srcId="{C87CB1B8-B409-43D1-BE73-AC2C63545919}" destId="{9143E376-3527-4355-8EE9-FE6A02225EFC}" srcOrd="1" destOrd="0" presId="urn:microsoft.com/office/officeart/2005/8/layout/radial2"/>
    <dgm:cxn modelId="{76D5C78E-B83C-46CC-A51F-294BBC8D930A}" type="presParOf" srcId="{C87CB1B8-B409-43D1-BE73-AC2C63545919}" destId="{39F18A05-6C65-4DB6-9A5D-3219B67C84F1}" srcOrd="2" destOrd="0" presId="urn:microsoft.com/office/officeart/2005/8/layout/radial2"/>
    <dgm:cxn modelId="{0DE2C1E8-0706-4011-8A6A-41FDB462A489}" type="presParOf" srcId="{39F18A05-6C65-4DB6-9A5D-3219B67C84F1}" destId="{C9233613-BD49-40F4-B722-25D1437CCB59}" srcOrd="0" destOrd="0" presId="urn:microsoft.com/office/officeart/2005/8/layout/radial2"/>
    <dgm:cxn modelId="{E75A64CD-A309-4BA4-AB05-A0861C12C60E}" type="presParOf" srcId="{39F18A05-6C65-4DB6-9A5D-3219B67C84F1}" destId="{057D9DF6-4FE2-4AB8-BCC3-CEC9D2105A20}" srcOrd="1" destOrd="0" presId="urn:microsoft.com/office/officeart/2005/8/layout/radial2"/>
    <dgm:cxn modelId="{A7AE2020-125B-42D0-8746-B3809C662225}" type="presParOf" srcId="{C87CB1B8-B409-43D1-BE73-AC2C63545919}" destId="{73B9971D-C4CF-42C5-8815-1AEC1CCFFE5F}" srcOrd="3" destOrd="0" presId="urn:microsoft.com/office/officeart/2005/8/layout/radial2"/>
    <dgm:cxn modelId="{F5F293AA-BE81-4467-B943-5AAEBEA1D0A9}" type="presParOf" srcId="{C87CB1B8-B409-43D1-BE73-AC2C63545919}" destId="{03B1E2C3-53C5-454E-B950-CD0507E6F18B}" srcOrd="4" destOrd="0" presId="urn:microsoft.com/office/officeart/2005/8/layout/radial2"/>
    <dgm:cxn modelId="{31B1BA46-B738-43C6-82C3-AAF015958F97}" type="presParOf" srcId="{03B1E2C3-53C5-454E-B950-CD0507E6F18B}" destId="{19C24D7F-BCD2-46A5-846B-5438405707E1}" srcOrd="0" destOrd="0" presId="urn:microsoft.com/office/officeart/2005/8/layout/radial2"/>
    <dgm:cxn modelId="{0D5CEB68-DEFF-4ED9-9F46-C9572F48DA7A}" type="presParOf" srcId="{03B1E2C3-53C5-454E-B950-CD0507E6F18B}" destId="{5015AE25-00E1-4E0A-8A35-FEF216336B3B}" srcOrd="1" destOrd="0" presId="urn:microsoft.com/office/officeart/2005/8/layout/radial2"/>
    <dgm:cxn modelId="{6832ECC5-B869-4E22-8F9B-7D43DF4BE96E}" type="presParOf" srcId="{C87CB1B8-B409-43D1-BE73-AC2C63545919}" destId="{6147FB4E-CDE1-4B9E-82C2-E94A2F7D2B9B}" srcOrd="5" destOrd="0" presId="urn:microsoft.com/office/officeart/2005/8/layout/radial2"/>
    <dgm:cxn modelId="{4F6FF541-1E91-496C-AE5F-43E0B53E34A1}" type="presParOf" srcId="{C87CB1B8-B409-43D1-BE73-AC2C63545919}" destId="{9F6B4EFB-9982-485C-ADBD-794269701302}" srcOrd="6" destOrd="0" presId="urn:microsoft.com/office/officeart/2005/8/layout/radial2"/>
    <dgm:cxn modelId="{1831CE82-631D-45D2-A573-661C8A480485}" type="presParOf" srcId="{9F6B4EFB-9982-485C-ADBD-794269701302}" destId="{46E53247-C2A4-413A-892F-70C11B038ED6}" srcOrd="0" destOrd="0" presId="urn:microsoft.com/office/officeart/2005/8/layout/radial2"/>
    <dgm:cxn modelId="{E64A2283-B8C8-4F5C-8AD8-9BBA5C5FD9F3}" type="presParOf" srcId="{9F6B4EFB-9982-485C-ADBD-794269701302}" destId="{4B06CCBC-29D4-4D07-97E0-F286887FD7C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D118A-10CF-4E57-8892-C38B812E5A9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7774E97C-AE14-4469-A225-61EBC78DF13E}">
      <dgm:prSet phldrT="[Text]" custT="1"/>
      <dgm:spPr/>
      <dgm:t>
        <a:bodyPr/>
        <a:lstStyle/>
        <a:p>
          <a:r>
            <a:rPr lang="ca-ES" sz="2000" noProof="0" dirty="0" smtClean="0"/>
            <a:t>Renovació de jocs infantils</a:t>
          </a:r>
          <a:endParaRPr lang="ca-ES" sz="2000" noProof="0" dirty="0"/>
        </a:p>
      </dgm:t>
    </dgm:pt>
    <dgm:pt modelId="{FC6AA9F1-01DE-4947-B2E4-3625356A4DE2}" type="parTrans" cxnId="{D3023987-61ED-476D-9E6E-8774EFD6F7F0}">
      <dgm:prSet/>
      <dgm:spPr/>
      <dgm:t>
        <a:bodyPr/>
        <a:lstStyle/>
        <a:p>
          <a:endParaRPr lang="ca-ES" noProof="0" dirty="0"/>
        </a:p>
      </dgm:t>
    </dgm:pt>
    <dgm:pt modelId="{C7637446-BF3A-42B6-8D4B-00F4730BCDEB}" type="sibTrans" cxnId="{D3023987-61ED-476D-9E6E-8774EFD6F7F0}">
      <dgm:prSet/>
      <dgm:spPr/>
      <dgm:t>
        <a:bodyPr/>
        <a:lstStyle/>
        <a:p>
          <a:endParaRPr lang="ca-ES" noProof="0" dirty="0"/>
        </a:p>
      </dgm:t>
    </dgm:pt>
    <dgm:pt modelId="{58E6F775-778C-495D-A95F-800329DD42B0}">
      <dgm:prSet phldrT="[Text]" custT="1"/>
      <dgm:spPr/>
      <dgm:t>
        <a:bodyPr/>
        <a:lstStyle/>
        <a:p>
          <a:r>
            <a:rPr lang="ca-ES" sz="2000" noProof="0" dirty="0" smtClean="0"/>
            <a:t>Marquesines de camps de futbol i pistes atletisme</a:t>
          </a:r>
          <a:endParaRPr lang="ca-ES" sz="2000" noProof="0" dirty="0"/>
        </a:p>
      </dgm:t>
    </dgm:pt>
    <dgm:pt modelId="{F8D2476F-8C11-4E24-9B46-A832422CBBC2}" type="parTrans" cxnId="{C61F0E37-D722-44DB-AE40-B303E499ADA1}">
      <dgm:prSet/>
      <dgm:spPr/>
      <dgm:t>
        <a:bodyPr/>
        <a:lstStyle/>
        <a:p>
          <a:endParaRPr lang="ca-ES" noProof="0" dirty="0"/>
        </a:p>
      </dgm:t>
    </dgm:pt>
    <dgm:pt modelId="{F90B84CA-86BA-454A-B495-7F894B440FA2}" type="sibTrans" cxnId="{C61F0E37-D722-44DB-AE40-B303E499ADA1}">
      <dgm:prSet/>
      <dgm:spPr/>
      <dgm:t>
        <a:bodyPr/>
        <a:lstStyle/>
        <a:p>
          <a:endParaRPr lang="ca-ES" noProof="0" dirty="0"/>
        </a:p>
      </dgm:t>
    </dgm:pt>
    <dgm:pt modelId="{F50B4C78-E207-4BA0-B0BF-4DAA050B5A05}">
      <dgm:prSet phldrT="[Text]" custT="1"/>
      <dgm:spPr/>
      <dgm:t>
        <a:bodyPr/>
        <a:lstStyle/>
        <a:p>
          <a:r>
            <a:rPr lang="ca-ES" sz="2000" noProof="0" dirty="0" smtClean="0"/>
            <a:t>Renovació enllumenat i escales mecàniques</a:t>
          </a:r>
          <a:endParaRPr lang="ca-ES" sz="2000" noProof="0" dirty="0"/>
        </a:p>
      </dgm:t>
    </dgm:pt>
    <dgm:pt modelId="{4A45CBAF-BC2E-4505-9A3E-C38F16E4D7FF}" type="parTrans" cxnId="{4039A081-D465-4753-94AA-FF5E809D4701}">
      <dgm:prSet/>
      <dgm:spPr/>
      <dgm:t>
        <a:bodyPr/>
        <a:lstStyle/>
        <a:p>
          <a:endParaRPr lang="ca-ES" noProof="0" dirty="0"/>
        </a:p>
      </dgm:t>
    </dgm:pt>
    <dgm:pt modelId="{D9BBEB8F-F783-455B-9818-EF3A26B263F0}" type="sibTrans" cxnId="{4039A081-D465-4753-94AA-FF5E809D4701}">
      <dgm:prSet/>
      <dgm:spPr/>
      <dgm:t>
        <a:bodyPr/>
        <a:lstStyle/>
        <a:p>
          <a:endParaRPr lang="ca-ES" noProof="0" dirty="0"/>
        </a:p>
      </dgm:t>
    </dgm:pt>
    <dgm:pt modelId="{57B93244-3561-467B-9FE4-1DB81EBDD152}">
      <dgm:prSet phldrT="[Text]" custT="1"/>
      <dgm:spPr/>
      <dgm:t>
        <a:bodyPr/>
        <a:lstStyle/>
        <a:p>
          <a:r>
            <a:rPr lang="ca-ES" sz="2000" noProof="0" dirty="0" smtClean="0"/>
            <a:t>Instal·lació ascensor a l’avinguda Ramon Berenguer</a:t>
          </a:r>
          <a:endParaRPr lang="ca-ES" sz="2000" noProof="0" dirty="0"/>
        </a:p>
      </dgm:t>
    </dgm:pt>
    <dgm:pt modelId="{66FF73C9-55D5-4FFD-BFBC-CEECE348A501}" type="parTrans" cxnId="{975D6934-9CD6-4F70-B5C9-9A668325ED51}">
      <dgm:prSet/>
      <dgm:spPr/>
      <dgm:t>
        <a:bodyPr/>
        <a:lstStyle/>
        <a:p>
          <a:endParaRPr lang="ca-ES" noProof="0" dirty="0"/>
        </a:p>
      </dgm:t>
    </dgm:pt>
    <dgm:pt modelId="{979E9921-8E6A-49A7-A300-6626570B231A}" type="sibTrans" cxnId="{975D6934-9CD6-4F70-B5C9-9A668325ED51}">
      <dgm:prSet/>
      <dgm:spPr/>
      <dgm:t>
        <a:bodyPr/>
        <a:lstStyle/>
        <a:p>
          <a:endParaRPr lang="ca-ES" noProof="0" dirty="0"/>
        </a:p>
      </dgm:t>
    </dgm:pt>
    <dgm:pt modelId="{359573E5-B2FC-4A12-94C1-EEB6CA1B8077}">
      <dgm:prSet phldrT="[Text]" custT="1"/>
      <dgm:spPr/>
      <dgm:t>
        <a:bodyPr/>
        <a:lstStyle/>
        <a:p>
          <a:r>
            <a:rPr lang="ca-ES" sz="2000" noProof="0" dirty="0" smtClean="0"/>
            <a:t>Equipament policia local: càmeres i vehicles</a:t>
          </a:r>
          <a:endParaRPr lang="ca-ES" sz="2000" noProof="0" dirty="0"/>
        </a:p>
      </dgm:t>
    </dgm:pt>
    <dgm:pt modelId="{93FD09B2-33A2-4E95-B914-6D59A5C38F1A}" type="parTrans" cxnId="{89FCFACE-FFD1-42CA-B490-676E54AD4ABA}">
      <dgm:prSet/>
      <dgm:spPr/>
      <dgm:t>
        <a:bodyPr/>
        <a:lstStyle/>
        <a:p>
          <a:endParaRPr lang="ca-ES" noProof="0" dirty="0"/>
        </a:p>
      </dgm:t>
    </dgm:pt>
    <dgm:pt modelId="{995C73ED-8628-4948-8D1C-E72F0DBEBDCD}" type="sibTrans" cxnId="{89FCFACE-FFD1-42CA-B490-676E54AD4ABA}">
      <dgm:prSet/>
      <dgm:spPr/>
      <dgm:t>
        <a:bodyPr/>
        <a:lstStyle/>
        <a:p>
          <a:endParaRPr lang="ca-ES" noProof="0" dirty="0"/>
        </a:p>
      </dgm:t>
    </dgm:pt>
    <dgm:pt modelId="{D754CA81-D288-4C1C-8B33-CEBBEC041CB6}">
      <dgm:prSet phldrT="[Text]" custT="1"/>
      <dgm:spPr/>
      <dgm:t>
        <a:bodyPr/>
        <a:lstStyle/>
        <a:p>
          <a:r>
            <a:rPr lang="ca-ES" sz="1400" noProof="0" dirty="0" err="1" smtClean="0"/>
            <a:t>Remodelacio</a:t>
          </a:r>
          <a:r>
            <a:rPr lang="ca-ES" sz="1400" noProof="0" dirty="0" smtClean="0"/>
            <a:t> del Centre de Recursos per a la Infància i Joventut: Rellotge XXI </a:t>
          </a:r>
          <a:endParaRPr lang="ca-ES" sz="1400" noProof="0" dirty="0"/>
        </a:p>
      </dgm:t>
    </dgm:pt>
    <dgm:pt modelId="{03F47140-5E78-491D-9EFC-F96B9C8E3CA3}" type="parTrans" cxnId="{C7EC8F8D-928C-4512-9561-3D7BD6329932}">
      <dgm:prSet/>
      <dgm:spPr/>
      <dgm:t>
        <a:bodyPr/>
        <a:lstStyle/>
        <a:p>
          <a:endParaRPr lang="ca-ES" noProof="0" dirty="0"/>
        </a:p>
      </dgm:t>
    </dgm:pt>
    <dgm:pt modelId="{1F5B512C-5588-49AC-9830-B27CF5E77970}" type="sibTrans" cxnId="{C7EC8F8D-928C-4512-9561-3D7BD6329932}">
      <dgm:prSet/>
      <dgm:spPr/>
      <dgm:t>
        <a:bodyPr/>
        <a:lstStyle/>
        <a:p>
          <a:endParaRPr lang="ca-ES" noProof="0" dirty="0"/>
        </a:p>
      </dgm:t>
    </dgm:pt>
    <dgm:pt modelId="{7461F38F-0F29-498E-8713-4C79C46F1970}" type="pres">
      <dgm:prSet presAssocID="{34CD118A-10CF-4E57-8892-C38B812E5A92}" presName="linearFlow" presStyleCnt="0">
        <dgm:presLayoutVars>
          <dgm:dir/>
          <dgm:resizeHandles val="exact"/>
        </dgm:presLayoutVars>
      </dgm:prSet>
      <dgm:spPr/>
    </dgm:pt>
    <dgm:pt modelId="{D4F256E3-71A1-4B27-B0C4-B81021CE7EF3}" type="pres">
      <dgm:prSet presAssocID="{7774E97C-AE14-4469-A225-61EBC78DF13E}" presName="composite" presStyleCnt="0"/>
      <dgm:spPr/>
    </dgm:pt>
    <dgm:pt modelId="{BE424C4D-358D-4B00-85C3-085DBE0C6718}" type="pres">
      <dgm:prSet presAssocID="{7774E97C-AE14-4469-A225-61EBC78DF13E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D17BBFE-BDFD-40D2-8CD6-9EE7347AA46C}" type="pres">
      <dgm:prSet presAssocID="{7774E97C-AE14-4469-A225-61EBC78DF13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CC6F97-1822-453D-8FFA-57C602C81428}" type="pres">
      <dgm:prSet presAssocID="{C7637446-BF3A-42B6-8D4B-00F4730BCDEB}" presName="spacing" presStyleCnt="0"/>
      <dgm:spPr/>
    </dgm:pt>
    <dgm:pt modelId="{73FD1667-3C09-497B-9DCF-0160F77EE1EA}" type="pres">
      <dgm:prSet presAssocID="{58E6F775-778C-495D-A95F-800329DD42B0}" presName="composite" presStyleCnt="0"/>
      <dgm:spPr/>
    </dgm:pt>
    <dgm:pt modelId="{B5B05053-6AA6-4B0D-8475-23735A7B2945}" type="pres">
      <dgm:prSet presAssocID="{58E6F775-778C-495D-A95F-800329DD42B0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3459B8DC-64FB-42A8-BEFB-37078B041F1C}" type="pres">
      <dgm:prSet presAssocID="{58E6F775-778C-495D-A95F-800329DD42B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3251D39-3D69-44B5-8A3B-476472DB3FD6}" type="pres">
      <dgm:prSet presAssocID="{F90B84CA-86BA-454A-B495-7F894B440FA2}" presName="spacing" presStyleCnt="0"/>
      <dgm:spPr/>
    </dgm:pt>
    <dgm:pt modelId="{07D50EBB-B5B9-4D21-B65A-69F5B4D2524A}" type="pres">
      <dgm:prSet presAssocID="{F50B4C78-E207-4BA0-B0BF-4DAA050B5A05}" presName="composite" presStyleCnt="0"/>
      <dgm:spPr/>
    </dgm:pt>
    <dgm:pt modelId="{C8894BDF-4127-4F0C-BC2A-BA227560433B}" type="pres">
      <dgm:prSet presAssocID="{F50B4C78-E207-4BA0-B0BF-4DAA050B5A0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34A3D6-8BCE-4C72-A1D2-B78FA4584FCF}" type="pres">
      <dgm:prSet presAssocID="{F50B4C78-E207-4BA0-B0BF-4DAA050B5A0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D31FDF1-1A26-4A6C-8178-BCBC35C0F19D}" type="pres">
      <dgm:prSet presAssocID="{D9BBEB8F-F783-455B-9818-EF3A26B263F0}" presName="spacing" presStyleCnt="0"/>
      <dgm:spPr/>
    </dgm:pt>
    <dgm:pt modelId="{DFAC8C39-ABF7-4063-8793-D6CB4A84D3FD}" type="pres">
      <dgm:prSet presAssocID="{57B93244-3561-467B-9FE4-1DB81EBDD152}" presName="composite" presStyleCnt="0"/>
      <dgm:spPr/>
    </dgm:pt>
    <dgm:pt modelId="{4DA13084-55F1-44A6-86F4-7934B193D80D}" type="pres">
      <dgm:prSet presAssocID="{57B93244-3561-467B-9FE4-1DB81EBDD152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47CB902-7D94-406F-95F2-ABC399F677B9}" type="pres">
      <dgm:prSet presAssocID="{57B93244-3561-467B-9FE4-1DB81EBDD15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70740E7-6109-47E1-94B5-CA9C6033A594}" type="pres">
      <dgm:prSet presAssocID="{979E9921-8E6A-49A7-A300-6626570B231A}" presName="spacing" presStyleCnt="0"/>
      <dgm:spPr/>
    </dgm:pt>
    <dgm:pt modelId="{0264A853-9116-4292-8292-D99BF298A51A}" type="pres">
      <dgm:prSet presAssocID="{359573E5-B2FC-4A12-94C1-EEB6CA1B8077}" presName="composite" presStyleCnt="0"/>
      <dgm:spPr/>
    </dgm:pt>
    <dgm:pt modelId="{4BD5160C-608C-4E28-B161-ABE2A180C080}" type="pres">
      <dgm:prSet presAssocID="{359573E5-B2FC-4A12-94C1-EEB6CA1B8077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517C3D6-152C-4316-9E93-78AEEE421C8C}" type="pres">
      <dgm:prSet presAssocID="{359573E5-B2FC-4A12-94C1-EEB6CA1B807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466F1A-D2BD-407E-B381-BC864F70D7C2}" type="pres">
      <dgm:prSet presAssocID="{995C73ED-8628-4948-8D1C-E72F0DBEBDCD}" presName="spacing" presStyleCnt="0"/>
      <dgm:spPr/>
    </dgm:pt>
    <dgm:pt modelId="{0D4FD944-CD62-4D7B-9841-CB05336FD03B}" type="pres">
      <dgm:prSet presAssocID="{D754CA81-D288-4C1C-8B33-CEBBEC041CB6}" presName="composite" presStyleCnt="0"/>
      <dgm:spPr/>
    </dgm:pt>
    <dgm:pt modelId="{3FECC40F-5461-4508-96E7-0CC25A5D5E08}" type="pres">
      <dgm:prSet presAssocID="{D754CA81-D288-4C1C-8B33-CEBBEC041CB6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C39346B-A427-4D6A-B61E-979F675BC39D}" type="pres">
      <dgm:prSet presAssocID="{D754CA81-D288-4C1C-8B33-CEBBEC041CB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E3CA667-1C51-4CE4-B90C-1B0C8E882CFC}" type="presOf" srcId="{359573E5-B2FC-4A12-94C1-EEB6CA1B8077}" destId="{E517C3D6-152C-4316-9E93-78AEEE421C8C}" srcOrd="0" destOrd="0" presId="urn:microsoft.com/office/officeart/2005/8/layout/vList3"/>
    <dgm:cxn modelId="{E03D2D5B-92FC-4A6E-82A3-1CC8398CC47C}" type="presOf" srcId="{34CD118A-10CF-4E57-8892-C38B812E5A92}" destId="{7461F38F-0F29-498E-8713-4C79C46F1970}" srcOrd="0" destOrd="0" presId="urn:microsoft.com/office/officeart/2005/8/layout/vList3"/>
    <dgm:cxn modelId="{89FCFACE-FFD1-42CA-B490-676E54AD4ABA}" srcId="{34CD118A-10CF-4E57-8892-C38B812E5A92}" destId="{359573E5-B2FC-4A12-94C1-EEB6CA1B8077}" srcOrd="4" destOrd="0" parTransId="{93FD09B2-33A2-4E95-B914-6D59A5C38F1A}" sibTransId="{995C73ED-8628-4948-8D1C-E72F0DBEBDCD}"/>
    <dgm:cxn modelId="{69F49FF1-9771-49C5-A634-5978DDC7E8F6}" type="presOf" srcId="{7774E97C-AE14-4469-A225-61EBC78DF13E}" destId="{1D17BBFE-BDFD-40D2-8CD6-9EE7347AA46C}" srcOrd="0" destOrd="0" presId="urn:microsoft.com/office/officeart/2005/8/layout/vList3"/>
    <dgm:cxn modelId="{D3023987-61ED-476D-9E6E-8774EFD6F7F0}" srcId="{34CD118A-10CF-4E57-8892-C38B812E5A92}" destId="{7774E97C-AE14-4469-A225-61EBC78DF13E}" srcOrd="0" destOrd="0" parTransId="{FC6AA9F1-01DE-4947-B2E4-3625356A4DE2}" sibTransId="{C7637446-BF3A-42B6-8D4B-00F4730BCDEB}"/>
    <dgm:cxn modelId="{C7EC8F8D-928C-4512-9561-3D7BD6329932}" srcId="{34CD118A-10CF-4E57-8892-C38B812E5A92}" destId="{D754CA81-D288-4C1C-8B33-CEBBEC041CB6}" srcOrd="5" destOrd="0" parTransId="{03F47140-5E78-491D-9EFC-F96B9C8E3CA3}" sibTransId="{1F5B512C-5588-49AC-9830-B27CF5E77970}"/>
    <dgm:cxn modelId="{5FFB7B71-988D-4DB7-8109-5BDCEB5CC9E8}" type="presOf" srcId="{57B93244-3561-467B-9FE4-1DB81EBDD152}" destId="{C47CB902-7D94-406F-95F2-ABC399F677B9}" srcOrd="0" destOrd="0" presId="urn:microsoft.com/office/officeart/2005/8/layout/vList3"/>
    <dgm:cxn modelId="{85756DEE-54ED-477F-8B8B-FA806603741C}" type="presOf" srcId="{D754CA81-D288-4C1C-8B33-CEBBEC041CB6}" destId="{5C39346B-A427-4D6A-B61E-979F675BC39D}" srcOrd="0" destOrd="0" presId="urn:microsoft.com/office/officeart/2005/8/layout/vList3"/>
    <dgm:cxn modelId="{FFB2D5C0-A527-4DE1-B3C3-378DA539E46F}" type="presOf" srcId="{F50B4C78-E207-4BA0-B0BF-4DAA050B5A05}" destId="{C434A3D6-8BCE-4C72-A1D2-B78FA4584FCF}" srcOrd="0" destOrd="0" presId="urn:microsoft.com/office/officeart/2005/8/layout/vList3"/>
    <dgm:cxn modelId="{C61F0E37-D722-44DB-AE40-B303E499ADA1}" srcId="{34CD118A-10CF-4E57-8892-C38B812E5A92}" destId="{58E6F775-778C-495D-A95F-800329DD42B0}" srcOrd="1" destOrd="0" parTransId="{F8D2476F-8C11-4E24-9B46-A832422CBBC2}" sibTransId="{F90B84CA-86BA-454A-B495-7F894B440FA2}"/>
    <dgm:cxn modelId="{975D6934-9CD6-4F70-B5C9-9A668325ED51}" srcId="{34CD118A-10CF-4E57-8892-C38B812E5A92}" destId="{57B93244-3561-467B-9FE4-1DB81EBDD152}" srcOrd="3" destOrd="0" parTransId="{66FF73C9-55D5-4FFD-BFBC-CEECE348A501}" sibTransId="{979E9921-8E6A-49A7-A300-6626570B231A}"/>
    <dgm:cxn modelId="{6E2BD7BD-78F7-41B9-B9E9-A8F929BF675C}" type="presOf" srcId="{58E6F775-778C-495D-A95F-800329DD42B0}" destId="{3459B8DC-64FB-42A8-BEFB-37078B041F1C}" srcOrd="0" destOrd="0" presId="urn:microsoft.com/office/officeart/2005/8/layout/vList3"/>
    <dgm:cxn modelId="{4039A081-D465-4753-94AA-FF5E809D4701}" srcId="{34CD118A-10CF-4E57-8892-C38B812E5A92}" destId="{F50B4C78-E207-4BA0-B0BF-4DAA050B5A05}" srcOrd="2" destOrd="0" parTransId="{4A45CBAF-BC2E-4505-9A3E-C38F16E4D7FF}" sibTransId="{D9BBEB8F-F783-455B-9818-EF3A26B263F0}"/>
    <dgm:cxn modelId="{14B689BE-7494-4B9B-A59B-FE5DCB30305F}" type="presParOf" srcId="{7461F38F-0F29-498E-8713-4C79C46F1970}" destId="{D4F256E3-71A1-4B27-B0C4-B81021CE7EF3}" srcOrd="0" destOrd="0" presId="urn:microsoft.com/office/officeart/2005/8/layout/vList3"/>
    <dgm:cxn modelId="{C40B159B-5ADC-4EE5-B047-06BFE8C8F492}" type="presParOf" srcId="{D4F256E3-71A1-4B27-B0C4-B81021CE7EF3}" destId="{BE424C4D-358D-4B00-85C3-085DBE0C6718}" srcOrd="0" destOrd="0" presId="urn:microsoft.com/office/officeart/2005/8/layout/vList3"/>
    <dgm:cxn modelId="{FFD481E2-01EB-4BC3-B858-A26343FAD9BB}" type="presParOf" srcId="{D4F256E3-71A1-4B27-B0C4-B81021CE7EF3}" destId="{1D17BBFE-BDFD-40D2-8CD6-9EE7347AA46C}" srcOrd="1" destOrd="0" presId="urn:microsoft.com/office/officeart/2005/8/layout/vList3"/>
    <dgm:cxn modelId="{70670FD8-6657-422A-A51D-FB88DC38C0FE}" type="presParOf" srcId="{7461F38F-0F29-498E-8713-4C79C46F1970}" destId="{1DCC6F97-1822-453D-8FFA-57C602C81428}" srcOrd="1" destOrd="0" presId="urn:microsoft.com/office/officeart/2005/8/layout/vList3"/>
    <dgm:cxn modelId="{6C206DA6-5B83-4987-901D-5ADB91D7778F}" type="presParOf" srcId="{7461F38F-0F29-498E-8713-4C79C46F1970}" destId="{73FD1667-3C09-497B-9DCF-0160F77EE1EA}" srcOrd="2" destOrd="0" presId="urn:microsoft.com/office/officeart/2005/8/layout/vList3"/>
    <dgm:cxn modelId="{59613113-04B4-44F1-969C-65F71B1FB41D}" type="presParOf" srcId="{73FD1667-3C09-497B-9DCF-0160F77EE1EA}" destId="{B5B05053-6AA6-4B0D-8475-23735A7B2945}" srcOrd="0" destOrd="0" presId="urn:microsoft.com/office/officeart/2005/8/layout/vList3"/>
    <dgm:cxn modelId="{B1010CEF-5913-4963-9B54-9F1C9B504325}" type="presParOf" srcId="{73FD1667-3C09-497B-9DCF-0160F77EE1EA}" destId="{3459B8DC-64FB-42A8-BEFB-37078B041F1C}" srcOrd="1" destOrd="0" presId="urn:microsoft.com/office/officeart/2005/8/layout/vList3"/>
    <dgm:cxn modelId="{A29229C2-3F89-48DC-85F7-ACAB0B6B307A}" type="presParOf" srcId="{7461F38F-0F29-498E-8713-4C79C46F1970}" destId="{D3251D39-3D69-44B5-8A3B-476472DB3FD6}" srcOrd="3" destOrd="0" presId="urn:microsoft.com/office/officeart/2005/8/layout/vList3"/>
    <dgm:cxn modelId="{1B0CE4E5-A2A4-4F83-AB34-0AF9E535F85E}" type="presParOf" srcId="{7461F38F-0F29-498E-8713-4C79C46F1970}" destId="{07D50EBB-B5B9-4D21-B65A-69F5B4D2524A}" srcOrd="4" destOrd="0" presId="urn:microsoft.com/office/officeart/2005/8/layout/vList3"/>
    <dgm:cxn modelId="{28C7C125-A90F-4D97-9C94-6960CB778792}" type="presParOf" srcId="{07D50EBB-B5B9-4D21-B65A-69F5B4D2524A}" destId="{C8894BDF-4127-4F0C-BC2A-BA227560433B}" srcOrd="0" destOrd="0" presId="urn:microsoft.com/office/officeart/2005/8/layout/vList3"/>
    <dgm:cxn modelId="{350B4D06-DFAF-4785-894C-A1CAAD3DAAEC}" type="presParOf" srcId="{07D50EBB-B5B9-4D21-B65A-69F5B4D2524A}" destId="{C434A3D6-8BCE-4C72-A1D2-B78FA4584FCF}" srcOrd="1" destOrd="0" presId="urn:microsoft.com/office/officeart/2005/8/layout/vList3"/>
    <dgm:cxn modelId="{D0D498B0-69C2-4534-BD39-FCC0BA017190}" type="presParOf" srcId="{7461F38F-0F29-498E-8713-4C79C46F1970}" destId="{FD31FDF1-1A26-4A6C-8178-BCBC35C0F19D}" srcOrd="5" destOrd="0" presId="urn:microsoft.com/office/officeart/2005/8/layout/vList3"/>
    <dgm:cxn modelId="{43E539A0-F942-40F2-907C-9C8493551E6F}" type="presParOf" srcId="{7461F38F-0F29-498E-8713-4C79C46F1970}" destId="{DFAC8C39-ABF7-4063-8793-D6CB4A84D3FD}" srcOrd="6" destOrd="0" presId="urn:microsoft.com/office/officeart/2005/8/layout/vList3"/>
    <dgm:cxn modelId="{D579D440-B856-4E5A-A37B-04B84D3EC769}" type="presParOf" srcId="{DFAC8C39-ABF7-4063-8793-D6CB4A84D3FD}" destId="{4DA13084-55F1-44A6-86F4-7934B193D80D}" srcOrd="0" destOrd="0" presId="urn:microsoft.com/office/officeart/2005/8/layout/vList3"/>
    <dgm:cxn modelId="{334BB429-05BE-4AA4-BDC4-AF0BE8F270E5}" type="presParOf" srcId="{DFAC8C39-ABF7-4063-8793-D6CB4A84D3FD}" destId="{C47CB902-7D94-406F-95F2-ABC399F677B9}" srcOrd="1" destOrd="0" presId="urn:microsoft.com/office/officeart/2005/8/layout/vList3"/>
    <dgm:cxn modelId="{6EA451FC-1334-4939-B2A2-43CE3815A06F}" type="presParOf" srcId="{7461F38F-0F29-498E-8713-4C79C46F1970}" destId="{570740E7-6109-47E1-94B5-CA9C6033A594}" srcOrd="7" destOrd="0" presId="urn:microsoft.com/office/officeart/2005/8/layout/vList3"/>
    <dgm:cxn modelId="{38C04D19-69F0-4887-BDC8-E385C87EC4CC}" type="presParOf" srcId="{7461F38F-0F29-498E-8713-4C79C46F1970}" destId="{0264A853-9116-4292-8292-D99BF298A51A}" srcOrd="8" destOrd="0" presId="urn:microsoft.com/office/officeart/2005/8/layout/vList3"/>
    <dgm:cxn modelId="{4830B77C-A341-4EE8-9D9E-DF5BC8791EA9}" type="presParOf" srcId="{0264A853-9116-4292-8292-D99BF298A51A}" destId="{4BD5160C-608C-4E28-B161-ABE2A180C080}" srcOrd="0" destOrd="0" presId="urn:microsoft.com/office/officeart/2005/8/layout/vList3"/>
    <dgm:cxn modelId="{D1553BA9-3AAA-48D8-96E4-DC6885377E1D}" type="presParOf" srcId="{0264A853-9116-4292-8292-D99BF298A51A}" destId="{E517C3D6-152C-4316-9E93-78AEEE421C8C}" srcOrd="1" destOrd="0" presId="urn:microsoft.com/office/officeart/2005/8/layout/vList3"/>
    <dgm:cxn modelId="{07FC0D3E-2482-4EA3-A657-644B47A0E9E8}" type="presParOf" srcId="{7461F38F-0F29-498E-8713-4C79C46F1970}" destId="{DF466F1A-D2BD-407E-B381-BC864F70D7C2}" srcOrd="9" destOrd="0" presId="urn:microsoft.com/office/officeart/2005/8/layout/vList3"/>
    <dgm:cxn modelId="{9D1BACF1-BE99-4212-BC60-9066EE983CF3}" type="presParOf" srcId="{7461F38F-0F29-498E-8713-4C79C46F1970}" destId="{0D4FD944-CD62-4D7B-9841-CB05336FD03B}" srcOrd="10" destOrd="0" presId="urn:microsoft.com/office/officeart/2005/8/layout/vList3"/>
    <dgm:cxn modelId="{2E46F88F-E87A-4252-84B3-2E7CA506B411}" type="presParOf" srcId="{0D4FD944-CD62-4D7B-9841-CB05336FD03B}" destId="{3FECC40F-5461-4508-96E7-0CC25A5D5E08}" srcOrd="0" destOrd="0" presId="urn:microsoft.com/office/officeart/2005/8/layout/vList3"/>
    <dgm:cxn modelId="{39A5339A-D634-480C-85DA-DBB663D4FEE1}" type="presParOf" srcId="{0D4FD944-CD62-4D7B-9841-CB05336FD03B}" destId="{5C39346B-A427-4D6A-B61E-979F675BC3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CD118A-10CF-4E57-8892-C38B812E5A9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7774E97C-AE14-4469-A225-61EBC78DF13E}">
      <dgm:prSet phldrT="[Text]" custT="1"/>
      <dgm:spPr/>
      <dgm:t>
        <a:bodyPr/>
        <a:lstStyle/>
        <a:p>
          <a:r>
            <a:rPr lang="ca-ES" sz="2000" noProof="0" dirty="0" smtClean="0"/>
            <a:t>La nova comissaria de la policia local</a:t>
          </a:r>
          <a:endParaRPr lang="ca-ES" sz="2000" noProof="0" dirty="0"/>
        </a:p>
      </dgm:t>
    </dgm:pt>
    <dgm:pt modelId="{FC6AA9F1-01DE-4947-B2E4-3625356A4DE2}" type="parTrans" cxnId="{D3023987-61ED-476D-9E6E-8774EFD6F7F0}">
      <dgm:prSet/>
      <dgm:spPr/>
      <dgm:t>
        <a:bodyPr/>
        <a:lstStyle/>
        <a:p>
          <a:endParaRPr lang="ca-ES" noProof="0" dirty="0"/>
        </a:p>
      </dgm:t>
    </dgm:pt>
    <dgm:pt modelId="{C7637446-BF3A-42B6-8D4B-00F4730BCDEB}" type="sibTrans" cxnId="{D3023987-61ED-476D-9E6E-8774EFD6F7F0}">
      <dgm:prSet/>
      <dgm:spPr/>
      <dgm:t>
        <a:bodyPr/>
        <a:lstStyle/>
        <a:p>
          <a:endParaRPr lang="ca-ES" noProof="0" dirty="0"/>
        </a:p>
      </dgm:t>
    </dgm:pt>
    <dgm:pt modelId="{58E6F775-778C-495D-A95F-800329DD42B0}">
      <dgm:prSet phldrT="[Text]" custT="1"/>
      <dgm:spPr/>
      <dgm:t>
        <a:bodyPr/>
        <a:lstStyle/>
        <a:p>
          <a:r>
            <a:rPr lang="ca-ES" sz="2000" noProof="0" dirty="0" smtClean="0"/>
            <a:t>Adquisició d’immobles per tanteig i retracte</a:t>
          </a:r>
          <a:endParaRPr lang="ca-ES" sz="2000" noProof="0" dirty="0"/>
        </a:p>
      </dgm:t>
    </dgm:pt>
    <dgm:pt modelId="{F8D2476F-8C11-4E24-9B46-A832422CBBC2}" type="parTrans" cxnId="{C61F0E37-D722-44DB-AE40-B303E499ADA1}">
      <dgm:prSet/>
      <dgm:spPr/>
      <dgm:t>
        <a:bodyPr/>
        <a:lstStyle/>
        <a:p>
          <a:endParaRPr lang="ca-ES" noProof="0" dirty="0"/>
        </a:p>
      </dgm:t>
    </dgm:pt>
    <dgm:pt modelId="{F90B84CA-86BA-454A-B495-7F894B440FA2}" type="sibTrans" cxnId="{C61F0E37-D722-44DB-AE40-B303E499ADA1}">
      <dgm:prSet/>
      <dgm:spPr/>
      <dgm:t>
        <a:bodyPr/>
        <a:lstStyle/>
        <a:p>
          <a:endParaRPr lang="ca-ES" noProof="0" dirty="0"/>
        </a:p>
      </dgm:t>
    </dgm:pt>
    <dgm:pt modelId="{F50B4C78-E207-4BA0-B0BF-4DAA050B5A05}">
      <dgm:prSet phldrT="[Text]" custT="1"/>
      <dgm:spPr/>
      <dgm:t>
        <a:bodyPr/>
        <a:lstStyle/>
        <a:p>
          <a:r>
            <a:rPr lang="ca-ES" sz="2000" noProof="0" dirty="0" smtClean="0"/>
            <a:t>Residència i habitatge </a:t>
          </a:r>
          <a:r>
            <a:rPr lang="ca-ES" sz="2000" noProof="0" dirty="0" err="1" smtClean="0"/>
            <a:t>dotacional</a:t>
          </a:r>
          <a:r>
            <a:rPr lang="ca-ES" sz="2000" noProof="0" dirty="0" smtClean="0"/>
            <a:t> per joves a les Oliveres</a:t>
          </a:r>
          <a:endParaRPr lang="ca-ES" sz="2000" noProof="0" dirty="0"/>
        </a:p>
      </dgm:t>
    </dgm:pt>
    <dgm:pt modelId="{4A45CBAF-BC2E-4505-9A3E-C38F16E4D7FF}" type="parTrans" cxnId="{4039A081-D465-4753-94AA-FF5E809D4701}">
      <dgm:prSet/>
      <dgm:spPr/>
      <dgm:t>
        <a:bodyPr/>
        <a:lstStyle/>
        <a:p>
          <a:endParaRPr lang="ca-ES" noProof="0" dirty="0"/>
        </a:p>
      </dgm:t>
    </dgm:pt>
    <dgm:pt modelId="{D9BBEB8F-F783-455B-9818-EF3A26B263F0}" type="sibTrans" cxnId="{4039A081-D465-4753-94AA-FF5E809D4701}">
      <dgm:prSet/>
      <dgm:spPr/>
      <dgm:t>
        <a:bodyPr/>
        <a:lstStyle/>
        <a:p>
          <a:endParaRPr lang="ca-ES" noProof="0" dirty="0"/>
        </a:p>
      </dgm:t>
    </dgm:pt>
    <dgm:pt modelId="{57B93244-3561-467B-9FE4-1DB81EBDD152}">
      <dgm:prSet phldrT="[Text]" custT="1"/>
      <dgm:spPr/>
      <dgm:t>
        <a:bodyPr/>
        <a:lstStyle/>
        <a:p>
          <a:r>
            <a:rPr lang="ca-ES" sz="2000" noProof="0" dirty="0" smtClean="0"/>
            <a:t> Agenda Urbana Local</a:t>
          </a:r>
          <a:endParaRPr lang="ca-ES" sz="2000" noProof="0" dirty="0"/>
        </a:p>
      </dgm:t>
    </dgm:pt>
    <dgm:pt modelId="{66FF73C9-55D5-4FFD-BFBC-CEECE348A501}" type="parTrans" cxnId="{975D6934-9CD6-4F70-B5C9-9A668325ED51}">
      <dgm:prSet/>
      <dgm:spPr/>
      <dgm:t>
        <a:bodyPr/>
        <a:lstStyle/>
        <a:p>
          <a:endParaRPr lang="ca-ES" noProof="0" dirty="0"/>
        </a:p>
      </dgm:t>
    </dgm:pt>
    <dgm:pt modelId="{979E9921-8E6A-49A7-A300-6626570B231A}" type="sibTrans" cxnId="{975D6934-9CD6-4F70-B5C9-9A668325ED51}">
      <dgm:prSet/>
      <dgm:spPr/>
      <dgm:t>
        <a:bodyPr/>
        <a:lstStyle/>
        <a:p>
          <a:endParaRPr lang="ca-ES" noProof="0" dirty="0"/>
        </a:p>
      </dgm:t>
    </dgm:pt>
    <dgm:pt modelId="{359573E5-B2FC-4A12-94C1-EEB6CA1B8077}">
      <dgm:prSet phldrT="[Text]" custT="1"/>
      <dgm:spPr/>
      <dgm:t>
        <a:bodyPr/>
        <a:lstStyle/>
        <a:p>
          <a:r>
            <a:rPr lang="ca-ES" sz="2000" noProof="0" dirty="0" smtClean="0"/>
            <a:t>Projectes Sostenibilitat i transformació (EDUSI i Fons </a:t>
          </a:r>
          <a:r>
            <a:rPr lang="ca-ES" sz="2000" noProof="0" dirty="0" err="1" smtClean="0"/>
            <a:t>Next</a:t>
          </a:r>
          <a:r>
            <a:rPr lang="ca-ES" sz="2000" noProof="0" dirty="0" smtClean="0"/>
            <a:t> </a:t>
          </a:r>
          <a:r>
            <a:rPr lang="ca-ES" sz="2000" noProof="0" dirty="0" err="1" smtClean="0"/>
            <a:t>Generation</a:t>
          </a:r>
          <a:r>
            <a:rPr lang="ca-ES" sz="2000" noProof="0" dirty="0" smtClean="0"/>
            <a:t>)</a:t>
          </a:r>
          <a:endParaRPr lang="ca-ES" sz="2000" noProof="0" dirty="0"/>
        </a:p>
      </dgm:t>
    </dgm:pt>
    <dgm:pt modelId="{93FD09B2-33A2-4E95-B914-6D59A5C38F1A}" type="parTrans" cxnId="{89FCFACE-FFD1-42CA-B490-676E54AD4ABA}">
      <dgm:prSet/>
      <dgm:spPr/>
      <dgm:t>
        <a:bodyPr/>
        <a:lstStyle/>
        <a:p>
          <a:endParaRPr lang="ca-ES" noProof="0" dirty="0"/>
        </a:p>
      </dgm:t>
    </dgm:pt>
    <dgm:pt modelId="{995C73ED-8628-4948-8D1C-E72F0DBEBDCD}" type="sibTrans" cxnId="{89FCFACE-FFD1-42CA-B490-676E54AD4ABA}">
      <dgm:prSet/>
      <dgm:spPr/>
      <dgm:t>
        <a:bodyPr/>
        <a:lstStyle/>
        <a:p>
          <a:endParaRPr lang="ca-ES" noProof="0" dirty="0"/>
        </a:p>
      </dgm:t>
    </dgm:pt>
    <dgm:pt modelId="{D754CA81-D288-4C1C-8B33-CEBBEC041CB6}">
      <dgm:prSet phldrT="[Text]" custT="1"/>
      <dgm:spPr/>
      <dgm:t>
        <a:bodyPr/>
        <a:lstStyle/>
        <a:p>
          <a:r>
            <a:rPr lang="ca-ES" sz="2000" noProof="0" dirty="0" smtClean="0"/>
            <a:t>Nova escola Bressol municipal al carrer Amèrica</a:t>
          </a:r>
          <a:endParaRPr lang="ca-ES" sz="2000" noProof="0" dirty="0"/>
        </a:p>
      </dgm:t>
    </dgm:pt>
    <dgm:pt modelId="{03F47140-5E78-491D-9EFC-F96B9C8E3CA3}" type="parTrans" cxnId="{C7EC8F8D-928C-4512-9561-3D7BD6329932}">
      <dgm:prSet/>
      <dgm:spPr/>
      <dgm:t>
        <a:bodyPr/>
        <a:lstStyle/>
        <a:p>
          <a:endParaRPr lang="ca-ES" noProof="0" dirty="0"/>
        </a:p>
      </dgm:t>
    </dgm:pt>
    <dgm:pt modelId="{1F5B512C-5588-49AC-9830-B27CF5E77970}" type="sibTrans" cxnId="{C7EC8F8D-928C-4512-9561-3D7BD6329932}">
      <dgm:prSet/>
      <dgm:spPr/>
      <dgm:t>
        <a:bodyPr/>
        <a:lstStyle/>
        <a:p>
          <a:endParaRPr lang="ca-ES" noProof="0" dirty="0"/>
        </a:p>
      </dgm:t>
    </dgm:pt>
    <dgm:pt modelId="{7461F38F-0F29-498E-8713-4C79C46F1970}" type="pres">
      <dgm:prSet presAssocID="{34CD118A-10CF-4E57-8892-C38B812E5A92}" presName="linearFlow" presStyleCnt="0">
        <dgm:presLayoutVars>
          <dgm:dir/>
          <dgm:resizeHandles val="exact"/>
        </dgm:presLayoutVars>
      </dgm:prSet>
      <dgm:spPr/>
    </dgm:pt>
    <dgm:pt modelId="{D4F256E3-71A1-4B27-B0C4-B81021CE7EF3}" type="pres">
      <dgm:prSet presAssocID="{7774E97C-AE14-4469-A225-61EBC78DF13E}" presName="composite" presStyleCnt="0"/>
      <dgm:spPr/>
    </dgm:pt>
    <dgm:pt modelId="{BE424C4D-358D-4B00-85C3-085DBE0C6718}" type="pres">
      <dgm:prSet presAssocID="{7774E97C-AE14-4469-A225-61EBC78DF13E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D17BBFE-BDFD-40D2-8CD6-9EE7347AA46C}" type="pres">
      <dgm:prSet presAssocID="{7774E97C-AE14-4469-A225-61EBC78DF13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CC6F97-1822-453D-8FFA-57C602C81428}" type="pres">
      <dgm:prSet presAssocID="{C7637446-BF3A-42B6-8D4B-00F4730BCDEB}" presName="spacing" presStyleCnt="0"/>
      <dgm:spPr/>
    </dgm:pt>
    <dgm:pt modelId="{73FD1667-3C09-497B-9DCF-0160F77EE1EA}" type="pres">
      <dgm:prSet presAssocID="{58E6F775-778C-495D-A95F-800329DD42B0}" presName="composite" presStyleCnt="0"/>
      <dgm:spPr/>
    </dgm:pt>
    <dgm:pt modelId="{B5B05053-6AA6-4B0D-8475-23735A7B2945}" type="pres">
      <dgm:prSet presAssocID="{58E6F775-778C-495D-A95F-800329DD42B0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3459B8DC-64FB-42A8-BEFB-37078B041F1C}" type="pres">
      <dgm:prSet presAssocID="{58E6F775-778C-495D-A95F-800329DD42B0}" presName="txShp" presStyleLbl="node1" presStyleIdx="1" presStyleCnt="6" custLinFactNeighborX="632" custLinFactNeighborY="64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3251D39-3D69-44B5-8A3B-476472DB3FD6}" type="pres">
      <dgm:prSet presAssocID="{F90B84CA-86BA-454A-B495-7F894B440FA2}" presName="spacing" presStyleCnt="0"/>
      <dgm:spPr/>
    </dgm:pt>
    <dgm:pt modelId="{07D50EBB-B5B9-4D21-B65A-69F5B4D2524A}" type="pres">
      <dgm:prSet presAssocID="{F50B4C78-E207-4BA0-B0BF-4DAA050B5A05}" presName="composite" presStyleCnt="0"/>
      <dgm:spPr/>
    </dgm:pt>
    <dgm:pt modelId="{C8894BDF-4127-4F0C-BC2A-BA227560433B}" type="pres">
      <dgm:prSet presAssocID="{F50B4C78-E207-4BA0-B0BF-4DAA050B5A0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34A3D6-8BCE-4C72-A1D2-B78FA4584FCF}" type="pres">
      <dgm:prSet presAssocID="{F50B4C78-E207-4BA0-B0BF-4DAA050B5A0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D31FDF1-1A26-4A6C-8178-BCBC35C0F19D}" type="pres">
      <dgm:prSet presAssocID="{D9BBEB8F-F783-455B-9818-EF3A26B263F0}" presName="spacing" presStyleCnt="0"/>
      <dgm:spPr/>
    </dgm:pt>
    <dgm:pt modelId="{DFAC8C39-ABF7-4063-8793-D6CB4A84D3FD}" type="pres">
      <dgm:prSet presAssocID="{57B93244-3561-467B-9FE4-1DB81EBDD152}" presName="composite" presStyleCnt="0"/>
      <dgm:spPr/>
    </dgm:pt>
    <dgm:pt modelId="{4DA13084-55F1-44A6-86F4-7934B193D80D}" type="pres">
      <dgm:prSet presAssocID="{57B93244-3561-467B-9FE4-1DB81EBDD152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47CB902-7D94-406F-95F2-ABC399F677B9}" type="pres">
      <dgm:prSet presAssocID="{57B93244-3561-467B-9FE4-1DB81EBDD15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70740E7-6109-47E1-94B5-CA9C6033A594}" type="pres">
      <dgm:prSet presAssocID="{979E9921-8E6A-49A7-A300-6626570B231A}" presName="spacing" presStyleCnt="0"/>
      <dgm:spPr/>
    </dgm:pt>
    <dgm:pt modelId="{0264A853-9116-4292-8292-D99BF298A51A}" type="pres">
      <dgm:prSet presAssocID="{359573E5-B2FC-4A12-94C1-EEB6CA1B8077}" presName="composite" presStyleCnt="0"/>
      <dgm:spPr/>
    </dgm:pt>
    <dgm:pt modelId="{4BD5160C-608C-4E28-B161-ABE2A180C080}" type="pres">
      <dgm:prSet presAssocID="{359573E5-B2FC-4A12-94C1-EEB6CA1B8077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517C3D6-152C-4316-9E93-78AEEE421C8C}" type="pres">
      <dgm:prSet presAssocID="{359573E5-B2FC-4A12-94C1-EEB6CA1B8077}" presName="txShp" presStyleLbl="node1" presStyleIdx="4" presStyleCnt="6" custLinFactNeighborX="632" custLinFactNeighborY="408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466F1A-D2BD-407E-B381-BC864F70D7C2}" type="pres">
      <dgm:prSet presAssocID="{995C73ED-8628-4948-8D1C-E72F0DBEBDCD}" presName="spacing" presStyleCnt="0"/>
      <dgm:spPr/>
    </dgm:pt>
    <dgm:pt modelId="{0D4FD944-CD62-4D7B-9841-CB05336FD03B}" type="pres">
      <dgm:prSet presAssocID="{D754CA81-D288-4C1C-8B33-CEBBEC041CB6}" presName="composite" presStyleCnt="0"/>
      <dgm:spPr/>
    </dgm:pt>
    <dgm:pt modelId="{3FECC40F-5461-4508-96E7-0CC25A5D5E08}" type="pres">
      <dgm:prSet presAssocID="{D754CA81-D288-4C1C-8B33-CEBBEC041CB6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C39346B-A427-4D6A-B61E-979F675BC39D}" type="pres">
      <dgm:prSet presAssocID="{D754CA81-D288-4C1C-8B33-CEBBEC041CB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9FCFACE-FFD1-42CA-B490-676E54AD4ABA}" srcId="{34CD118A-10CF-4E57-8892-C38B812E5A92}" destId="{359573E5-B2FC-4A12-94C1-EEB6CA1B8077}" srcOrd="4" destOrd="0" parTransId="{93FD09B2-33A2-4E95-B914-6D59A5C38F1A}" sibTransId="{995C73ED-8628-4948-8D1C-E72F0DBEBDCD}"/>
    <dgm:cxn modelId="{B13AE9F1-A3A5-45E3-AD1D-572525F43A1D}" type="presOf" srcId="{D754CA81-D288-4C1C-8B33-CEBBEC041CB6}" destId="{5C39346B-A427-4D6A-B61E-979F675BC39D}" srcOrd="0" destOrd="0" presId="urn:microsoft.com/office/officeart/2005/8/layout/vList3"/>
    <dgm:cxn modelId="{DAB38CC9-2A7F-4889-9573-B8F36EFE5449}" type="presOf" srcId="{34CD118A-10CF-4E57-8892-C38B812E5A92}" destId="{7461F38F-0F29-498E-8713-4C79C46F1970}" srcOrd="0" destOrd="0" presId="urn:microsoft.com/office/officeart/2005/8/layout/vList3"/>
    <dgm:cxn modelId="{D3023987-61ED-476D-9E6E-8774EFD6F7F0}" srcId="{34CD118A-10CF-4E57-8892-C38B812E5A92}" destId="{7774E97C-AE14-4469-A225-61EBC78DF13E}" srcOrd="0" destOrd="0" parTransId="{FC6AA9F1-01DE-4947-B2E4-3625356A4DE2}" sibTransId="{C7637446-BF3A-42B6-8D4B-00F4730BCDEB}"/>
    <dgm:cxn modelId="{C7EC8F8D-928C-4512-9561-3D7BD6329932}" srcId="{34CD118A-10CF-4E57-8892-C38B812E5A92}" destId="{D754CA81-D288-4C1C-8B33-CEBBEC041CB6}" srcOrd="5" destOrd="0" parTransId="{03F47140-5E78-491D-9EFC-F96B9C8E3CA3}" sibTransId="{1F5B512C-5588-49AC-9830-B27CF5E77970}"/>
    <dgm:cxn modelId="{C61F0E37-D722-44DB-AE40-B303E499ADA1}" srcId="{34CD118A-10CF-4E57-8892-C38B812E5A92}" destId="{58E6F775-778C-495D-A95F-800329DD42B0}" srcOrd="1" destOrd="0" parTransId="{F8D2476F-8C11-4E24-9B46-A832422CBBC2}" sibTransId="{F90B84CA-86BA-454A-B495-7F894B440FA2}"/>
    <dgm:cxn modelId="{E1346DF8-B51C-4CEC-BF08-AA6888F60B40}" type="presOf" srcId="{F50B4C78-E207-4BA0-B0BF-4DAA050B5A05}" destId="{C434A3D6-8BCE-4C72-A1D2-B78FA4584FCF}" srcOrd="0" destOrd="0" presId="urn:microsoft.com/office/officeart/2005/8/layout/vList3"/>
    <dgm:cxn modelId="{E7C80AF1-5C39-44A1-87CD-72DEF4B64F18}" type="presOf" srcId="{359573E5-B2FC-4A12-94C1-EEB6CA1B8077}" destId="{E517C3D6-152C-4316-9E93-78AEEE421C8C}" srcOrd="0" destOrd="0" presId="urn:microsoft.com/office/officeart/2005/8/layout/vList3"/>
    <dgm:cxn modelId="{0657BFF4-A18E-4D58-A8F9-3A1D34F11601}" type="presOf" srcId="{7774E97C-AE14-4469-A225-61EBC78DF13E}" destId="{1D17BBFE-BDFD-40D2-8CD6-9EE7347AA46C}" srcOrd="0" destOrd="0" presId="urn:microsoft.com/office/officeart/2005/8/layout/vList3"/>
    <dgm:cxn modelId="{83AEE6A1-FF1E-461F-8ED3-848E342747B6}" type="presOf" srcId="{58E6F775-778C-495D-A95F-800329DD42B0}" destId="{3459B8DC-64FB-42A8-BEFB-37078B041F1C}" srcOrd="0" destOrd="0" presId="urn:microsoft.com/office/officeart/2005/8/layout/vList3"/>
    <dgm:cxn modelId="{975D6934-9CD6-4F70-B5C9-9A668325ED51}" srcId="{34CD118A-10CF-4E57-8892-C38B812E5A92}" destId="{57B93244-3561-467B-9FE4-1DB81EBDD152}" srcOrd="3" destOrd="0" parTransId="{66FF73C9-55D5-4FFD-BFBC-CEECE348A501}" sibTransId="{979E9921-8E6A-49A7-A300-6626570B231A}"/>
    <dgm:cxn modelId="{303AA55A-A9B3-4F8E-868C-CC818A1659F4}" type="presOf" srcId="{57B93244-3561-467B-9FE4-1DB81EBDD152}" destId="{C47CB902-7D94-406F-95F2-ABC399F677B9}" srcOrd="0" destOrd="0" presId="urn:microsoft.com/office/officeart/2005/8/layout/vList3"/>
    <dgm:cxn modelId="{4039A081-D465-4753-94AA-FF5E809D4701}" srcId="{34CD118A-10CF-4E57-8892-C38B812E5A92}" destId="{F50B4C78-E207-4BA0-B0BF-4DAA050B5A05}" srcOrd="2" destOrd="0" parTransId="{4A45CBAF-BC2E-4505-9A3E-C38F16E4D7FF}" sibTransId="{D9BBEB8F-F783-455B-9818-EF3A26B263F0}"/>
    <dgm:cxn modelId="{31B613D5-D60C-4146-8983-5E28D04B2EE3}" type="presParOf" srcId="{7461F38F-0F29-498E-8713-4C79C46F1970}" destId="{D4F256E3-71A1-4B27-B0C4-B81021CE7EF3}" srcOrd="0" destOrd="0" presId="urn:microsoft.com/office/officeart/2005/8/layout/vList3"/>
    <dgm:cxn modelId="{56F0D952-2F7B-4D6D-A252-D0C2217B4D9F}" type="presParOf" srcId="{D4F256E3-71A1-4B27-B0C4-B81021CE7EF3}" destId="{BE424C4D-358D-4B00-85C3-085DBE0C6718}" srcOrd="0" destOrd="0" presId="urn:microsoft.com/office/officeart/2005/8/layout/vList3"/>
    <dgm:cxn modelId="{F4DAAFE5-C007-416A-A433-20A731870565}" type="presParOf" srcId="{D4F256E3-71A1-4B27-B0C4-B81021CE7EF3}" destId="{1D17BBFE-BDFD-40D2-8CD6-9EE7347AA46C}" srcOrd="1" destOrd="0" presId="urn:microsoft.com/office/officeart/2005/8/layout/vList3"/>
    <dgm:cxn modelId="{77B9A0F0-1F15-4164-9156-CCFAC059ECCC}" type="presParOf" srcId="{7461F38F-0F29-498E-8713-4C79C46F1970}" destId="{1DCC6F97-1822-453D-8FFA-57C602C81428}" srcOrd="1" destOrd="0" presId="urn:microsoft.com/office/officeart/2005/8/layout/vList3"/>
    <dgm:cxn modelId="{CF625895-885C-4B08-A733-DE43C47A50B8}" type="presParOf" srcId="{7461F38F-0F29-498E-8713-4C79C46F1970}" destId="{73FD1667-3C09-497B-9DCF-0160F77EE1EA}" srcOrd="2" destOrd="0" presId="urn:microsoft.com/office/officeart/2005/8/layout/vList3"/>
    <dgm:cxn modelId="{455E99E0-B1CB-45B3-BB8D-F758013963D8}" type="presParOf" srcId="{73FD1667-3C09-497B-9DCF-0160F77EE1EA}" destId="{B5B05053-6AA6-4B0D-8475-23735A7B2945}" srcOrd="0" destOrd="0" presId="urn:microsoft.com/office/officeart/2005/8/layout/vList3"/>
    <dgm:cxn modelId="{39F60011-5F75-4F38-88F2-4CC6A755B743}" type="presParOf" srcId="{73FD1667-3C09-497B-9DCF-0160F77EE1EA}" destId="{3459B8DC-64FB-42A8-BEFB-37078B041F1C}" srcOrd="1" destOrd="0" presId="urn:microsoft.com/office/officeart/2005/8/layout/vList3"/>
    <dgm:cxn modelId="{C4B83548-122E-42B1-91EB-D6E04534F5AD}" type="presParOf" srcId="{7461F38F-0F29-498E-8713-4C79C46F1970}" destId="{D3251D39-3D69-44B5-8A3B-476472DB3FD6}" srcOrd="3" destOrd="0" presId="urn:microsoft.com/office/officeart/2005/8/layout/vList3"/>
    <dgm:cxn modelId="{B1A6DB6E-057F-48CA-8DCF-5C29C3F8FE61}" type="presParOf" srcId="{7461F38F-0F29-498E-8713-4C79C46F1970}" destId="{07D50EBB-B5B9-4D21-B65A-69F5B4D2524A}" srcOrd="4" destOrd="0" presId="urn:microsoft.com/office/officeart/2005/8/layout/vList3"/>
    <dgm:cxn modelId="{DEA74B92-6DC8-46B3-BEB6-65B06A81E2D2}" type="presParOf" srcId="{07D50EBB-B5B9-4D21-B65A-69F5B4D2524A}" destId="{C8894BDF-4127-4F0C-BC2A-BA227560433B}" srcOrd="0" destOrd="0" presId="urn:microsoft.com/office/officeart/2005/8/layout/vList3"/>
    <dgm:cxn modelId="{C9858783-915F-42B6-9B4B-744FF3764B39}" type="presParOf" srcId="{07D50EBB-B5B9-4D21-B65A-69F5B4D2524A}" destId="{C434A3D6-8BCE-4C72-A1D2-B78FA4584FCF}" srcOrd="1" destOrd="0" presId="urn:microsoft.com/office/officeart/2005/8/layout/vList3"/>
    <dgm:cxn modelId="{D1C1786F-E852-4BD9-A13E-6E24AAE0EB61}" type="presParOf" srcId="{7461F38F-0F29-498E-8713-4C79C46F1970}" destId="{FD31FDF1-1A26-4A6C-8178-BCBC35C0F19D}" srcOrd="5" destOrd="0" presId="urn:microsoft.com/office/officeart/2005/8/layout/vList3"/>
    <dgm:cxn modelId="{548D06CF-C9F2-471F-96A4-CE53ACD118B3}" type="presParOf" srcId="{7461F38F-0F29-498E-8713-4C79C46F1970}" destId="{DFAC8C39-ABF7-4063-8793-D6CB4A84D3FD}" srcOrd="6" destOrd="0" presId="urn:microsoft.com/office/officeart/2005/8/layout/vList3"/>
    <dgm:cxn modelId="{E2B2E947-00E7-45A7-AC33-626D53A17605}" type="presParOf" srcId="{DFAC8C39-ABF7-4063-8793-D6CB4A84D3FD}" destId="{4DA13084-55F1-44A6-86F4-7934B193D80D}" srcOrd="0" destOrd="0" presId="urn:microsoft.com/office/officeart/2005/8/layout/vList3"/>
    <dgm:cxn modelId="{036FE12F-A107-446C-A3F6-C5FD4A7F8ACD}" type="presParOf" srcId="{DFAC8C39-ABF7-4063-8793-D6CB4A84D3FD}" destId="{C47CB902-7D94-406F-95F2-ABC399F677B9}" srcOrd="1" destOrd="0" presId="urn:microsoft.com/office/officeart/2005/8/layout/vList3"/>
    <dgm:cxn modelId="{485C1AEF-8B66-447E-8F8E-D60A57D5BE07}" type="presParOf" srcId="{7461F38F-0F29-498E-8713-4C79C46F1970}" destId="{570740E7-6109-47E1-94B5-CA9C6033A594}" srcOrd="7" destOrd="0" presId="urn:microsoft.com/office/officeart/2005/8/layout/vList3"/>
    <dgm:cxn modelId="{8B92CF9E-9991-4082-99B3-90DD27DD2A08}" type="presParOf" srcId="{7461F38F-0F29-498E-8713-4C79C46F1970}" destId="{0264A853-9116-4292-8292-D99BF298A51A}" srcOrd="8" destOrd="0" presId="urn:microsoft.com/office/officeart/2005/8/layout/vList3"/>
    <dgm:cxn modelId="{758BBD4E-40A7-44D6-B778-0274F2994EC5}" type="presParOf" srcId="{0264A853-9116-4292-8292-D99BF298A51A}" destId="{4BD5160C-608C-4E28-B161-ABE2A180C080}" srcOrd="0" destOrd="0" presId="urn:microsoft.com/office/officeart/2005/8/layout/vList3"/>
    <dgm:cxn modelId="{D30939E9-7D44-4A6E-A5C4-638BA9C60FBE}" type="presParOf" srcId="{0264A853-9116-4292-8292-D99BF298A51A}" destId="{E517C3D6-152C-4316-9E93-78AEEE421C8C}" srcOrd="1" destOrd="0" presId="urn:microsoft.com/office/officeart/2005/8/layout/vList3"/>
    <dgm:cxn modelId="{CD718C10-BB77-44F2-BD49-8C8994363F0B}" type="presParOf" srcId="{7461F38F-0F29-498E-8713-4C79C46F1970}" destId="{DF466F1A-D2BD-407E-B381-BC864F70D7C2}" srcOrd="9" destOrd="0" presId="urn:microsoft.com/office/officeart/2005/8/layout/vList3"/>
    <dgm:cxn modelId="{52547F59-A030-42D3-A142-9F4C5FFE2B41}" type="presParOf" srcId="{7461F38F-0F29-498E-8713-4C79C46F1970}" destId="{0D4FD944-CD62-4D7B-9841-CB05336FD03B}" srcOrd="10" destOrd="0" presId="urn:microsoft.com/office/officeart/2005/8/layout/vList3"/>
    <dgm:cxn modelId="{9E579656-3DDF-4EC9-BF6D-E7ED235CCFCD}" type="presParOf" srcId="{0D4FD944-CD62-4D7B-9841-CB05336FD03B}" destId="{3FECC40F-5461-4508-96E7-0CC25A5D5E08}" srcOrd="0" destOrd="0" presId="urn:microsoft.com/office/officeart/2005/8/layout/vList3"/>
    <dgm:cxn modelId="{763ED509-0DB2-4779-9631-1844904755AB}" type="presParOf" srcId="{0D4FD944-CD62-4D7B-9841-CB05336FD03B}" destId="{5C39346B-A427-4D6A-B61E-979F675BC3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DE83D-1AAA-4944-98B7-D300D918479F}">
      <dsp:nvSpPr>
        <dsp:cNvPr id="0" name=""/>
        <dsp:cNvSpPr/>
      </dsp:nvSpPr>
      <dsp:spPr>
        <a:xfrm>
          <a:off x="-5533293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0481B-D655-426D-80C7-75F550194938}">
      <dsp:nvSpPr>
        <dsp:cNvPr id="0" name=""/>
        <dsp:cNvSpPr/>
      </dsp:nvSpPr>
      <dsp:spPr>
        <a:xfrm>
          <a:off x="343492" y="222596"/>
          <a:ext cx="7728415" cy="444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Memòria explicativa de l’Alcaldessa</a:t>
          </a:r>
          <a:endParaRPr lang="ca-ES" sz="2000" kern="1200" noProof="0" dirty="0"/>
        </a:p>
      </dsp:txBody>
      <dsp:txXfrm>
        <a:off x="343492" y="222596"/>
        <a:ext cx="7728415" cy="444997"/>
      </dsp:txXfrm>
    </dsp:sp>
    <dsp:sp modelId="{80199252-0A7C-42BB-A143-57BB2DA6195F}">
      <dsp:nvSpPr>
        <dsp:cNvPr id="0" name=""/>
        <dsp:cNvSpPr/>
      </dsp:nvSpPr>
      <dsp:spPr>
        <a:xfrm>
          <a:off x="65368" y="166972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7A3C5-6B4F-4F41-BD51-4063D0D22636}">
      <dsp:nvSpPr>
        <dsp:cNvPr id="0" name=""/>
        <dsp:cNvSpPr/>
      </dsp:nvSpPr>
      <dsp:spPr>
        <a:xfrm>
          <a:off x="746478" y="785806"/>
          <a:ext cx="7325430" cy="6543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Estat de despeses</a:t>
          </a:r>
          <a:r>
            <a:rPr lang="ca-ES" sz="1800" kern="1200" noProof="0" dirty="0" smtClean="0"/>
            <a:t>: crèdits necessaris per atendre al compliment d’obligacions </a:t>
          </a:r>
          <a:endParaRPr lang="ca-ES" sz="1800" kern="1200" noProof="0" dirty="0"/>
        </a:p>
      </dsp:txBody>
      <dsp:txXfrm>
        <a:off x="746478" y="785806"/>
        <a:ext cx="7325430" cy="654356"/>
      </dsp:txXfrm>
    </dsp:sp>
    <dsp:sp modelId="{79152ED3-EC1A-4B25-A94E-E8C8EFD81D04}">
      <dsp:nvSpPr>
        <dsp:cNvPr id="0" name=""/>
        <dsp:cNvSpPr/>
      </dsp:nvSpPr>
      <dsp:spPr>
        <a:xfrm>
          <a:off x="468354" y="834860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F8E4B-E286-4F48-9E3A-B273FA2F26CB}">
      <dsp:nvSpPr>
        <dsp:cNvPr id="0" name=""/>
        <dsp:cNvSpPr/>
      </dsp:nvSpPr>
      <dsp:spPr>
        <a:xfrm>
          <a:off x="967312" y="1557884"/>
          <a:ext cx="7104595" cy="444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Estat d’ingressos</a:t>
          </a:r>
          <a:r>
            <a:rPr lang="ca-ES" sz="1800" kern="1200" noProof="0" dirty="0" smtClean="0"/>
            <a:t>: estimacions dels recursos que es preveuen liquidar</a:t>
          </a:r>
          <a:endParaRPr lang="ca-ES" sz="1800" kern="1200" noProof="0" dirty="0"/>
        </a:p>
      </dsp:txBody>
      <dsp:txXfrm>
        <a:off x="967312" y="1557884"/>
        <a:ext cx="7104595" cy="444997"/>
      </dsp:txXfrm>
    </dsp:sp>
    <dsp:sp modelId="{2A980739-91D1-4138-B363-276B14520901}">
      <dsp:nvSpPr>
        <dsp:cNvPr id="0" name=""/>
        <dsp:cNvSpPr/>
      </dsp:nvSpPr>
      <dsp:spPr>
        <a:xfrm>
          <a:off x="689188" y="1502259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E260-1E55-4BF6-86E6-B2799EC300C7}">
      <dsp:nvSpPr>
        <dsp:cNvPr id="0" name=""/>
        <dsp:cNvSpPr/>
      </dsp:nvSpPr>
      <dsp:spPr>
        <a:xfrm>
          <a:off x="1037822" y="2225773"/>
          <a:ext cx="7034085" cy="444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Bases d’execució del pressupost </a:t>
          </a:r>
          <a:endParaRPr lang="ca-ES" sz="2000" kern="1200" noProof="0" dirty="0"/>
        </a:p>
      </dsp:txBody>
      <dsp:txXfrm>
        <a:off x="1037822" y="2225773"/>
        <a:ext cx="7034085" cy="444997"/>
      </dsp:txXfrm>
    </dsp:sp>
    <dsp:sp modelId="{BB229581-0A26-4075-BC2C-0569F2B1FE7B}">
      <dsp:nvSpPr>
        <dsp:cNvPr id="0" name=""/>
        <dsp:cNvSpPr/>
      </dsp:nvSpPr>
      <dsp:spPr>
        <a:xfrm>
          <a:off x="759698" y="2170148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9F5CE-2953-4FFE-A5D1-F080D79282B0}">
      <dsp:nvSpPr>
        <dsp:cNvPr id="0" name=""/>
        <dsp:cNvSpPr/>
      </dsp:nvSpPr>
      <dsp:spPr>
        <a:xfrm>
          <a:off x="967312" y="2893661"/>
          <a:ext cx="7104595" cy="4449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Annex de personal</a:t>
          </a:r>
          <a:endParaRPr lang="ca-ES" sz="2000" kern="1200" noProof="0" dirty="0"/>
        </a:p>
      </dsp:txBody>
      <dsp:txXfrm>
        <a:off x="967312" y="2893661"/>
        <a:ext cx="7104595" cy="444997"/>
      </dsp:txXfrm>
    </dsp:sp>
    <dsp:sp modelId="{43ADE019-A079-4CED-8A55-FC78BC3D6CDA}">
      <dsp:nvSpPr>
        <dsp:cNvPr id="0" name=""/>
        <dsp:cNvSpPr/>
      </dsp:nvSpPr>
      <dsp:spPr>
        <a:xfrm>
          <a:off x="689188" y="2838036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CC4AC-1F41-4D92-A9C9-DF79BCE68B25}">
      <dsp:nvSpPr>
        <dsp:cNvPr id="0" name=""/>
        <dsp:cNvSpPr/>
      </dsp:nvSpPr>
      <dsp:spPr>
        <a:xfrm>
          <a:off x="746478" y="3561060"/>
          <a:ext cx="7325430" cy="444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Annex d’inversions</a:t>
          </a:r>
          <a:endParaRPr lang="ca-ES" sz="2000" kern="1200" noProof="0" dirty="0"/>
        </a:p>
      </dsp:txBody>
      <dsp:txXfrm>
        <a:off x="746478" y="3561060"/>
        <a:ext cx="7325430" cy="444997"/>
      </dsp:txXfrm>
    </dsp:sp>
    <dsp:sp modelId="{3AAD64A5-CBF8-47E8-913E-8662ACCC39B7}">
      <dsp:nvSpPr>
        <dsp:cNvPr id="0" name=""/>
        <dsp:cNvSpPr/>
      </dsp:nvSpPr>
      <dsp:spPr>
        <a:xfrm>
          <a:off x="468354" y="3505435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4D64-7039-46F1-9847-9EA89E5913A8}">
      <dsp:nvSpPr>
        <dsp:cNvPr id="0" name=""/>
        <dsp:cNvSpPr/>
      </dsp:nvSpPr>
      <dsp:spPr>
        <a:xfrm>
          <a:off x="343492" y="4228949"/>
          <a:ext cx="7728415" cy="4449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Annex d’estat del deute</a:t>
          </a:r>
          <a:endParaRPr lang="ca-ES" sz="2000" kern="1200" noProof="0" dirty="0"/>
        </a:p>
      </dsp:txBody>
      <dsp:txXfrm>
        <a:off x="343492" y="4228949"/>
        <a:ext cx="7728415" cy="444997"/>
      </dsp:txXfrm>
    </dsp:sp>
    <dsp:sp modelId="{A2506F5D-2822-4B8C-904D-054CB6F61FDB}">
      <dsp:nvSpPr>
        <dsp:cNvPr id="0" name=""/>
        <dsp:cNvSpPr/>
      </dsp:nvSpPr>
      <dsp:spPr>
        <a:xfrm>
          <a:off x="65368" y="4173324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DC8FE-C803-46E5-9D79-4BA84A5EC280}">
      <dsp:nvSpPr>
        <dsp:cNvPr id="0" name=""/>
        <dsp:cNvSpPr/>
      </dsp:nvSpPr>
      <dsp:spPr>
        <a:xfrm rot="5400000">
          <a:off x="5303697" y="-2275537"/>
          <a:ext cx="847761" cy="53988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dirty="0" smtClean="0"/>
            <a:t>IMPOSTOS: IBI, IAE, IVEH,ICIO, Plusvàlua</a:t>
          </a:r>
          <a:endParaRPr lang="ca-E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dirty="0" smtClean="0"/>
            <a:t>TAXES: per serveis públics o ús privat del domini públic</a:t>
          </a:r>
          <a:endParaRPr lang="ca-E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dirty="0" smtClean="0"/>
            <a:t>CONTRIBUCIONS ESPECIALS: benefici privat d’actuacions públiques</a:t>
          </a:r>
          <a:endParaRPr lang="ca-ES" sz="1300" kern="1200" noProof="0" dirty="0"/>
        </a:p>
      </dsp:txBody>
      <dsp:txXfrm rot="-5400000">
        <a:off x="3028160" y="41384"/>
        <a:ext cx="5357452" cy="764993"/>
      </dsp:txXfrm>
    </dsp:sp>
    <dsp:sp modelId="{9C9C7BF1-9CE2-48A2-A2DC-5A7EDC30A4EB}">
      <dsp:nvSpPr>
        <dsp:cNvPr id="0" name=""/>
        <dsp:cNvSpPr/>
      </dsp:nvSpPr>
      <dsp:spPr>
        <a:xfrm>
          <a:off x="0" y="3386"/>
          <a:ext cx="3036845" cy="8457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TRIBUTS</a:t>
          </a:r>
          <a:endParaRPr lang="ca-ES" sz="1700" kern="1200" noProof="0" dirty="0"/>
        </a:p>
      </dsp:txBody>
      <dsp:txXfrm>
        <a:off x="41287" y="44673"/>
        <a:ext cx="2954271" cy="763195"/>
      </dsp:txXfrm>
    </dsp:sp>
    <dsp:sp modelId="{4148E17E-E52B-46B7-BAE2-14D1355C6F37}">
      <dsp:nvSpPr>
        <dsp:cNvPr id="0" name=""/>
        <dsp:cNvSpPr/>
      </dsp:nvSpPr>
      <dsp:spPr>
        <a:xfrm rot="5400000">
          <a:off x="5226893" y="-1240674"/>
          <a:ext cx="1009630" cy="53988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Fons complementari de finançament</a:t>
          </a:r>
          <a:endParaRPr lang="ca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Cessió d’impostos estatals  (IRPF, IVA, impostos especials)</a:t>
          </a:r>
          <a:endParaRPr lang="ca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Fons de Cooperació Local de Catalunya</a:t>
          </a:r>
          <a:endParaRPr lang="ca-ES" sz="1400" kern="1200" noProof="0" dirty="0"/>
        </a:p>
      </dsp:txBody>
      <dsp:txXfrm rot="-5400000">
        <a:off x="3032290" y="1003215"/>
        <a:ext cx="5349550" cy="911058"/>
      </dsp:txXfrm>
    </dsp:sp>
    <dsp:sp modelId="{813D866B-458B-42A8-81B9-66478C6174B8}">
      <dsp:nvSpPr>
        <dsp:cNvPr id="0" name=""/>
        <dsp:cNvSpPr/>
      </dsp:nvSpPr>
      <dsp:spPr>
        <a:xfrm>
          <a:off x="0" y="936101"/>
          <a:ext cx="3036845" cy="10421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PARTICIPACIÓ EN ELS TRIBUTS DE L’ESTAT I DE LES COMUNITATS AUTÒNOMES</a:t>
          </a:r>
          <a:endParaRPr lang="ca-ES" sz="1700" kern="1200" noProof="0" dirty="0"/>
        </a:p>
      </dsp:txBody>
      <dsp:txXfrm>
        <a:off x="50876" y="986977"/>
        <a:ext cx="2935093" cy="940442"/>
      </dsp:txXfrm>
    </dsp:sp>
    <dsp:sp modelId="{93D6DCFE-1D7A-4F49-BF79-4E276AF458FB}">
      <dsp:nvSpPr>
        <dsp:cNvPr id="0" name=""/>
        <dsp:cNvSpPr/>
      </dsp:nvSpPr>
      <dsp:spPr>
        <a:xfrm rot="5400000">
          <a:off x="5319277" y="-200993"/>
          <a:ext cx="824861" cy="53988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INGRESSOS PATRIMONIALS (financers, venda / lloguer de patrimoni públic)</a:t>
          </a:r>
          <a:endParaRPr lang="ca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DONACIONS</a:t>
          </a:r>
          <a:endParaRPr lang="ca-ES" sz="1400" kern="1200" noProof="0" dirty="0"/>
        </a:p>
      </dsp:txBody>
      <dsp:txXfrm rot="-5400000">
        <a:off x="3032290" y="2126260"/>
        <a:ext cx="5358570" cy="744329"/>
      </dsp:txXfrm>
    </dsp:sp>
    <dsp:sp modelId="{504B8F48-CEAD-4541-8372-28AE498B352B}">
      <dsp:nvSpPr>
        <dsp:cNvPr id="0" name=""/>
        <dsp:cNvSpPr/>
      </dsp:nvSpPr>
      <dsp:spPr>
        <a:xfrm>
          <a:off x="32393" y="2016224"/>
          <a:ext cx="3036845" cy="9027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INGRESSOS DE DRET PRIVAT </a:t>
          </a:r>
          <a:endParaRPr lang="ca-ES" sz="1700" kern="1200" noProof="0" dirty="0"/>
        </a:p>
      </dsp:txBody>
      <dsp:txXfrm>
        <a:off x="76459" y="2060290"/>
        <a:ext cx="2948713" cy="814571"/>
      </dsp:txXfrm>
    </dsp:sp>
    <dsp:sp modelId="{71C4A929-6693-46E9-8C4A-DE1DC7485B58}">
      <dsp:nvSpPr>
        <dsp:cNvPr id="0" name=""/>
        <dsp:cNvSpPr/>
      </dsp:nvSpPr>
      <dsp:spPr>
        <a:xfrm rot="5400000">
          <a:off x="5386923" y="665554"/>
          <a:ext cx="686549" cy="54041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Subvencions i transferències corrents </a:t>
          </a:r>
          <a:endParaRPr lang="ca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/>
            <a:t>Subvencions  i transferències de capital</a:t>
          </a:r>
          <a:endParaRPr lang="ca-ES" sz="1400" kern="1200" noProof="0" dirty="0"/>
        </a:p>
      </dsp:txBody>
      <dsp:txXfrm rot="-5400000">
        <a:off x="3028142" y="3057851"/>
        <a:ext cx="5370598" cy="619519"/>
      </dsp:txXfrm>
    </dsp:sp>
    <dsp:sp modelId="{A541D648-8267-4892-9AA3-BEBCD9E7EFB7}">
      <dsp:nvSpPr>
        <dsp:cNvPr id="0" name=""/>
        <dsp:cNvSpPr/>
      </dsp:nvSpPr>
      <dsp:spPr>
        <a:xfrm>
          <a:off x="3836" y="2952328"/>
          <a:ext cx="3039814" cy="849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SUBVENCIONS I TRANSFERÈNCIES </a:t>
          </a:r>
          <a:endParaRPr lang="ca-ES" sz="1700" kern="1200" noProof="0" dirty="0"/>
        </a:p>
      </dsp:txBody>
      <dsp:txXfrm>
        <a:off x="45294" y="2993786"/>
        <a:ext cx="2956898" cy="766349"/>
      </dsp:txXfrm>
    </dsp:sp>
    <dsp:sp modelId="{A0FD18E2-F92A-4AFD-ACEA-0778A69137D3}">
      <dsp:nvSpPr>
        <dsp:cNvPr id="0" name=""/>
        <dsp:cNvSpPr/>
      </dsp:nvSpPr>
      <dsp:spPr>
        <a:xfrm rot="5400000">
          <a:off x="5574528" y="1381316"/>
          <a:ext cx="324914" cy="540939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 Recollida i gestió residus industrials o els ingressos del Teatre Municipal</a:t>
          </a:r>
          <a:endParaRPr lang="ca-ES" sz="1100" kern="1200" noProof="0" dirty="0"/>
        </a:p>
      </dsp:txBody>
      <dsp:txXfrm rot="-5400000">
        <a:off x="3032288" y="3939418"/>
        <a:ext cx="5393535" cy="293192"/>
      </dsp:txXfrm>
    </dsp:sp>
    <dsp:sp modelId="{DA550496-9930-4003-8804-CF88F372B129}">
      <dsp:nvSpPr>
        <dsp:cNvPr id="0" name=""/>
        <dsp:cNvSpPr/>
      </dsp:nvSpPr>
      <dsp:spPr>
        <a:xfrm>
          <a:off x="6761" y="3859356"/>
          <a:ext cx="3042785" cy="3954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PREUS PÚBLICS</a:t>
          </a:r>
          <a:endParaRPr lang="ca-ES" sz="1700" kern="1200" noProof="0" dirty="0"/>
        </a:p>
      </dsp:txBody>
      <dsp:txXfrm>
        <a:off x="26067" y="3878662"/>
        <a:ext cx="3004173" cy="356865"/>
      </dsp:txXfrm>
    </dsp:sp>
    <dsp:sp modelId="{72228360-4053-443F-A637-B3006F506376}">
      <dsp:nvSpPr>
        <dsp:cNvPr id="0" name=""/>
        <dsp:cNvSpPr/>
      </dsp:nvSpPr>
      <dsp:spPr>
        <a:xfrm rot="5400000">
          <a:off x="5591421" y="1761347"/>
          <a:ext cx="291128" cy="54093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 dirty="0"/>
        </a:p>
      </dsp:txBody>
      <dsp:txXfrm rot="-5400000">
        <a:off x="3032287" y="4334693"/>
        <a:ext cx="5395184" cy="262704"/>
      </dsp:txXfrm>
    </dsp:sp>
    <dsp:sp modelId="{723F4DE7-2CD3-4D0A-AED7-7CD314EB6166}">
      <dsp:nvSpPr>
        <dsp:cNvPr id="0" name=""/>
        <dsp:cNvSpPr/>
      </dsp:nvSpPr>
      <dsp:spPr>
        <a:xfrm>
          <a:off x="6761" y="4241595"/>
          <a:ext cx="3042785" cy="375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PRÈSTECS</a:t>
          </a:r>
          <a:endParaRPr lang="ca-ES" sz="1700" kern="1200" noProof="0" dirty="0"/>
        </a:p>
      </dsp:txBody>
      <dsp:txXfrm>
        <a:off x="25089" y="4259923"/>
        <a:ext cx="3006129" cy="338796"/>
      </dsp:txXfrm>
    </dsp:sp>
    <dsp:sp modelId="{3A0B9DF8-4151-440C-9324-B41581B60E87}">
      <dsp:nvSpPr>
        <dsp:cNvPr id="0" name=""/>
        <dsp:cNvSpPr/>
      </dsp:nvSpPr>
      <dsp:spPr>
        <a:xfrm rot="5400000">
          <a:off x="5634678" y="2088627"/>
          <a:ext cx="225609" cy="54093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 dirty="0"/>
        </a:p>
      </dsp:txBody>
      <dsp:txXfrm rot="-5400000">
        <a:off x="3042785" y="4691534"/>
        <a:ext cx="5398383" cy="203583"/>
      </dsp:txXfrm>
    </dsp:sp>
    <dsp:sp modelId="{DFD235EC-4C5A-4600-B84C-5DE9553ABC06}">
      <dsp:nvSpPr>
        <dsp:cNvPr id="0" name=""/>
        <dsp:cNvSpPr/>
      </dsp:nvSpPr>
      <dsp:spPr>
        <a:xfrm>
          <a:off x="0" y="4620489"/>
          <a:ext cx="3042785" cy="3456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MULTES I SANCIONS</a:t>
          </a:r>
          <a:endParaRPr lang="ca-ES" sz="1700" kern="1200" noProof="0" dirty="0"/>
        </a:p>
      </dsp:txBody>
      <dsp:txXfrm>
        <a:off x="16874" y="4637363"/>
        <a:ext cx="3009037" cy="311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FB4E-CDE1-4B9E-82C2-E94A2F7D2B9B}">
      <dsp:nvSpPr>
        <dsp:cNvPr id="0" name=""/>
        <dsp:cNvSpPr/>
      </dsp:nvSpPr>
      <dsp:spPr>
        <a:xfrm rot="2039712">
          <a:off x="2863174" y="3347041"/>
          <a:ext cx="908282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908282" y="27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9971D-C4CF-42C5-8815-1AEC1CCFFE5F}">
      <dsp:nvSpPr>
        <dsp:cNvPr id="0" name=""/>
        <dsp:cNvSpPr/>
      </dsp:nvSpPr>
      <dsp:spPr>
        <a:xfrm rot="21413667">
          <a:off x="2940058" y="2415610"/>
          <a:ext cx="1001086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1001086" y="27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3E376-3527-4355-8EE9-FE6A02225EFC}">
      <dsp:nvSpPr>
        <dsp:cNvPr id="0" name=""/>
        <dsp:cNvSpPr/>
      </dsp:nvSpPr>
      <dsp:spPr>
        <a:xfrm rot="19104763">
          <a:off x="2822847" y="1388414"/>
          <a:ext cx="935881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935881" y="27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F19A5-7DCC-4648-A201-2CEFE9ED76B3}">
      <dsp:nvSpPr>
        <dsp:cNvPr id="0" name=""/>
        <dsp:cNvSpPr/>
      </dsp:nvSpPr>
      <dsp:spPr>
        <a:xfrm>
          <a:off x="681393" y="1201791"/>
          <a:ext cx="2550314" cy="25503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33613-BD49-40F4-B722-25D1437CCB59}">
      <dsp:nvSpPr>
        <dsp:cNvPr id="0" name=""/>
        <dsp:cNvSpPr/>
      </dsp:nvSpPr>
      <dsp:spPr>
        <a:xfrm>
          <a:off x="3460854" y="-82690"/>
          <a:ext cx="1427685" cy="1427685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dirty="0" smtClean="0"/>
            <a:t>Orgànica</a:t>
          </a:r>
          <a:endParaRPr lang="ca-ES" sz="1900" kern="1200" noProof="0" dirty="0"/>
        </a:p>
      </dsp:txBody>
      <dsp:txXfrm>
        <a:off x="3669934" y="126390"/>
        <a:ext cx="1009525" cy="1009525"/>
      </dsp:txXfrm>
    </dsp:sp>
    <dsp:sp modelId="{057D9DF6-4FE2-4AB8-BCC3-CEC9D2105A20}">
      <dsp:nvSpPr>
        <dsp:cNvPr id="0" name=""/>
        <dsp:cNvSpPr/>
      </dsp:nvSpPr>
      <dsp:spPr>
        <a:xfrm>
          <a:off x="5031308" y="-82690"/>
          <a:ext cx="2141527" cy="14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1" u="sng" kern="1200" dirty="0" err="1" smtClean="0"/>
            <a:t>Qui</a:t>
          </a:r>
          <a:r>
            <a:rPr lang="es-ES" sz="1800" i="1" u="sng" kern="1200" dirty="0" smtClean="0"/>
            <a:t> gasta</a:t>
          </a:r>
          <a:endParaRPr lang="es-ES" sz="1800" i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Respon a l’organigrama municipal </a:t>
          </a:r>
          <a:endParaRPr lang="ca-ES" sz="1600" kern="1200" noProof="0" dirty="0"/>
        </a:p>
      </dsp:txBody>
      <dsp:txXfrm>
        <a:off x="5031308" y="-82690"/>
        <a:ext cx="2141527" cy="1427685"/>
      </dsp:txXfrm>
    </dsp:sp>
    <dsp:sp modelId="{19C24D7F-BCD2-46A5-846B-5438405707E1}">
      <dsp:nvSpPr>
        <dsp:cNvPr id="0" name=""/>
        <dsp:cNvSpPr/>
      </dsp:nvSpPr>
      <dsp:spPr>
        <a:xfrm>
          <a:off x="3939720" y="1496484"/>
          <a:ext cx="1427685" cy="1760949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Programa</a:t>
          </a:r>
          <a:endParaRPr lang="es-ES" sz="1900" kern="1200" dirty="0"/>
        </a:p>
      </dsp:txBody>
      <dsp:txXfrm>
        <a:off x="4148800" y="1754369"/>
        <a:ext cx="1009525" cy="1245179"/>
      </dsp:txXfrm>
    </dsp:sp>
    <dsp:sp modelId="{5015AE25-00E1-4E0A-8A35-FEF216336B3B}">
      <dsp:nvSpPr>
        <dsp:cNvPr id="0" name=""/>
        <dsp:cNvSpPr/>
      </dsp:nvSpPr>
      <dsp:spPr>
        <a:xfrm>
          <a:off x="5510174" y="1496484"/>
          <a:ext cx="2141527" cy="176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1" u="sng" kern="1200" dirty="0" smtClean="0"/>
            <a:t>Per a </a:t>
          </a:r>
          <a:r>
            <a:rPr lang="es-ES" sz="1800" b="0" i="1" u="sng" kern="1200" dirty="0" err="1" smtClean="0"/>
            <a:t>què</a:t>
          </a:r>
          <a:r>
            <a:rPr lang="es-ES" sz="1800" b="0" i="1" u="sng" kern="1200" dirty="0" smtClean="0"/>
            <a:t> es gasta</a:t>
          </a:r>
          <a:endParaRPr lang="es-ES" sz="1800" b="0" i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Respon al servei públic que s’està prestant (enllumenat, cultura, educació,…)</a:t>
          </a:r>
          <a:endParaRPr lang="ca-ES" sz="1600" kern="1200" noProof="0" dirty="0"/>
        </a:p>
      </dsp:txBody>
      <dsp:txXfrm>
        <a:off x="5510174" y="1496484"/>
        <a:ext cx="2141527" cy="1760949"/>
      </dsp:txXfrm>
    </dsp:sp>
    <dsp:sp modelId="{46E53247-C2A4-413A-892F-70C11B038ED6}">
      <dsp:nvSpPr>
        <dsp:cNvPr id="0" name=""/>
        <dsp:cNvSpPr/>
      </dsp:nvSpPr>
      <dsp:spPr>
        <a:xfrm>
          <a:off x="3586881" y="3161036"/>
          <a:ext cx="1598021" cy="186759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dirty="0" smtClean="0"/>
            <a:t>Econòmica</a:t>
          </a:r>
          <a:endParaRPr lang="ca-ES" sz="1900" kern="1200" noProof="0" dirty="0"/>
        </a:p>
      </dsp:txBody>
      <dsp:txXfrm>
        <a:off x="3820906" y="3434539"/>
        <a:ext cx="1129971" cy="1320589"/>
      </dsp:txXfrm>
    </dsp:sp>
    <dsp:sp modelId="{4B06CCBC-29D4-4D07-97E0-F286887FD7C1}">
      <dsp:nvSpPr>
        <dsp:cNvPr id="0" name=""/>
        <dsp:cNvSpPr/>
      </dsp:nvSpPr>
      <dsp:spPr>
        <a:xfrm>
          <a:off x="5253130" y="3161036"/>
          <a:ext cx="2397032" cy="1867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1" u="sng" kern="1200" dirty="0" smtClean="0"/>
            <a:t>En </a:t>
          </a:r>
          <a:r>
            <a:rPr lang="es-ES" sz="1800" i="1" u="sng" kern="1200" dirty="0" err="1" smtClean="0"/>
            <a:t>què</a:t>
          </a:r>
          <a:r>
            <a:rPr lang="es-ES" sz="1800" i="1" u="sng" kern="1200" dirty="0" smtClean="0"/>
            <a:t> es gasta</a:t>
          </a:r>
          <a:endParaRPr lang="es-ES" sz="1800" i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Respon a la naturalesa de la despesa (estudis per enllumenat, contractacions beques d’educació</a:t>
          </a:r>
          <a:r>
            <a:rPr lang="es-ES" sz="1600" kern="1200" dirty="0" smtClean="0"/>
            <a:t>,…)</a:t>
          </a:r>
          <a:endParaRPr lang="es-ES" sz="1600" kern="1200" dirty="0"/>
        </a:p>
      </dsp:txBody>
      <dsp:txXfrm>
        <a:off x="5253130" y="3161036"/>
        <a:ext cx="2397032" cy="1867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7BBFE-BDFD-40D2-8CD6-9EE7347AA46C}">
      <dsp:nvSpPr>
        <dsp:cNvPr id="0" name=""/>
        <dsp:cNvSpPr/>
      </dsp:nvSpPr>
      <dsp:spPr>
        <a:xfrm rot="10800000">
          <a:off x="1888000" y="2999"/>
          <a:ext cx="6895486" cy="6046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Renovació de jocs infantils</a:t>
          </a:r>
          <a:endParaRPr lang="ca-ES" sz="2000" kern="1200" noProof="0" dirty="0"/>
        </a:p>
      </dsp:txBody>
      <dsp:txXfrm rot="10800000">
        <a:off x="2039167" y="2999"/>
        <a:ext cx="6744319" cy="604668"/>
      </dsp:txXfrm>
    </dsp:sp>
    <dsp:sp modelId="{BE424C4D-358D-4B00-85C3-085DBE0C6718}">
      <dsp:nvSpPr>
        <dsp:cNvPr id="0" name=""/>
        <dsp:cNvSpPr/>
      </dsp:nvSpPr>
      <dsp:spPr>
        <a:xfrm>
          <a:off x="1585665" y="2999"/>
          <a:ext cx="604668" cy="6046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B8DC-64FB-42A8-BEFB-37078B041F1C}">
      <dsp:nvSpPr>
        <dsp:cNvPr id="0" name=""/>
        <dsp:cNvSpPr/>
      </dsp:nvSpPr>
      <dsp:spPr>
        <a:xfrm rot="10800000">
          <a:off x="1888000" y="788166"/>
          <a:ext cx="6895486" cy="6046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Marquesines de camps de futbol i pistes atletisme</a:t>
          </a:r>
          <a:endParaRPr lang="ca-ES" sz="2000" kern="1200" noProof="0" dirty="0"/>
        </a:p>
      </dsp:txBody>
      <dsp:txXfrm rot="10800000">
        <a:off x="2039167" y="788166"/>
        <a:ext cx="6744319" cy="604668"/>
      </dsp:txXfrm>
    </dsp:sp>
    <dsp:sp modelId="{B5B05053-6AA6-4B0D-8475-23735A7B2945}">
      <dsp:nvSpPr>
        <dsp:cNvPr id="0" name=""/>
        <dsp:cNvSpPr/>
      </dsp:nvSpPr>
      <dsp:spPr>
        <a:xfrm>
          <a:off x="1585665" y="788166"/>
          <a:ext cx="604668" cy="6046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4A3D6-8BCE-4C72-A1D2-B78FA4584FCF}">
      <dsp:nvSpPr>
        <dsp:cNvPr id="0" name=""/>
        <dsp:cNvSpPr/>
      </dsp:nvSpPr>
      <dsp:spPr>
        <a:xfrm rot="10800000">
          <a:off x="1888000" y="1573334"/>
          <a:ext cx="6895486" cy="6046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Renovació enllumenat i escales mecàniques</a:t>
          </a:r>
          <a:endParaRPr lang="ca-ES" sz="2000" kern="1200" noProof="0" dirty="0"/>
        </a:p>
      </dsp:txBody>
      <dsp:txXfrm rot="10800000">
        <a:off x="2039167" y="1573334"/>
        <a:ext cx="6744319" cy="604668"/>
      </dsp:txXfrm>
    </dsp:sp>
    <dsp:sp modelId="{C8894BDF-4127-4F0C-BC2A-BA227560433B}">
      <dsp:nvSpPr>
        <dsp:cNvPr id="0" name=""/>
        <dsp:cNvSpPr/>
      </dsp:nvSpPr>
      <dsp:spPr>
        <a:xfrm>
          <a:off x="1585665" y="1573334"/>
          <a:ext cx="604668" cy="60466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902-7D94-406F-95F2-ABC399F677B9}">
      <dsp:nvSpPr>
        <dsp:cNvPr id="0" name=""/>
        <dsp:cNvSpPr/>
      </dsp:nvSpPr>
      <dsp:spPr>
        <a:xfrm rot="10800000">
          <a:off x="1888000" y="2358501"/>
          <a:ext cx="6895486" cy="60466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Instal·lació ascensor a l’avinguda Ramon Berenguer</a:t>
          </a:r>
          <a:endParaRPr lang="ca-ES" sz="2000" kern="1200" noProof="0" dirty="0"/>
        </a:p>
      </dsp:txBody>
      <dsp:txXfrm rot="10800000">
        <a:off x="2039167" y="2358501"/>
        <a:ext cx="6744319" cy="604668"/>
      </dsp:txXfrm>
    </dsp:sp>
    <dsp:sp modelId="{4DA13084-55F1-44A6-86F4-7934B193D80D}">
      <dsp:nvSpPr>
        <dsp:cNvPr id="0" name=""/>
        <dsp:cNvSpPr/>
      </dsp:nvSpPr>
      <dsp:spPr>
        <a:xfrm>
          <a:off x="1585665" y="2358501"/>
          <a:ext cx="604668" cy="60466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7C3D6-152C-4316-9E93-78AEEE421C8C}">
      <dsp:nvSpPr>
        <dsp:cNvPr id="0" name=""/>
        <dsp:cNvSpPr/>
      </dsp:nvSpPr>
      <dsp:spPr>
        <a:xfrm rot="10800000">
          <a:off x="1888000" y="3143668"/>
          <a:ext cx="6895486" cy="60466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Equipament policia local: càmeres i vehicles</a:t>
          </a:r>
          <a:endParaRPr lang="ca-ES" sz="2000" kern="1200" noProof="0" dirty="0"/>
        </a:p>
      </dsp:txBody>
      <dsp:txXfrm rot="10800000">
        <a:off x="2039167" y="3143668"/>
        <a:ext cx="6744319" cy="604668"/>
      </dsp:txXfrm>
    </dsp:sp>
    <dsp:sp modelId="{4BD5160C-608C-4E28-B161-ABE2A180C080}">
      <dsp:nvSpPr>
        <dsp:cNvPr id="0" name=""/>
        <dsp:cNvSpPr/>
      </dsp:nvSpPr>
      <dsp:spPr>
        <a:xfrm>
          <a:off x="1585665" y="3143668"/>
          <a:ext cx="604668" cy="60466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9346B-A427-4D6A-B61E-979F675BC39D}">
      <dsp:nvSpPr>
        <dsp:cNvPr id="0" name=""/>
        <dsp:cNvSpPr/>
      </dsp:nvSpPr>
      <dsp:spPr>
        <a:xfrm rot="10800000">
          <a:off x="1888000" y="3928835"/>
          <a:ext cx="6895486" cy="6046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err="1" smtClean="0"/>
            <a:t>Remodelacio</a:t>
          </a:r>
          <a:r>
            <a:rPr lang="ca-ES" sz="1400" kern="1200" noProof="0" dirty="0" smtClean="0"/>
            <a:t> del Centre de Recursos per a la Infància i Joventut: Rellotge XXI </a:t>
          </a:r>
          <a:endParaRPr lang="ca-ES" sz="1400" kern="1200" noProof="0" dirty="0"/>
        </a:p>
      </dsp:txBody>
      <dsp:txXfrm rot="10800000">
        <a:off x="2039167" y="3928835"/>
        <a:ext cx="6744319" cy="604668"/>
      </dsp:txXfrm>
    </dsp:sp>
    <dsp:sp modelId="{3FECC40F-5461-4508-96E7-0CC25A5D5E08}">
      <dsp:nvSpPr>
        <dsp:cNvPr id="0" name=""/>
        <dsp:cNvSpPr/>
      </dsp:nvSpPr>
      <dsp:spPr>
        <a:xfrm>
          <a:off x="1585665" y="3928835"/>
          <a:ext cx="604668" cy="60466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7BBFE-BDFD-40D2-8CD6-9EE7347AA46C}">
      <dsp:nvSpPr>
        <dsp:cNvPr id="0" name=""/>
        <dsp:cNvSpPr/>
      </dsp:nvSpPr>
      <dsp:spPr>
        <a:xfrm rot="10800000">
          <a:off x="1888000" y="2999"/>
          <a:ext cx="6895486" cy="6046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La nova comissaria de la policia local</a:t>
          </a:r>
          <a:endParaRPr lang="ca-ES" sz="2000" kern="1200" noProof="0" dirty="0"/>
        </a:p>
      </dsp:txBody>
      <dsp:txXfrm rot="10800000">
        <a:off x="2039167" y="2999"/>
        <a:ext cx="6744319" cy="604668"/>
      </dsp:txXfrm>
    </dsp:sp>
    <dsp:sp modelId="{BE424C4D-358D-4B00-85C3-085DBE0C6718}">
      <dsp:nvSpPr>
        <dsp:cNvPr id="0" name=""/>
        <dsp:cNvSpPr/>
      </dsp:nvSpPr>
      <dsp:spPr>
        <a:xfrm>
          <a:off x="1585665" y="2999"/>
          <a:ext cx="604668" cy="6046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9B8DC-64FB-42A8-BEFB-37078B041F1C}">
      <dsp:nvSpPr>
        <dsp:cNvPr id="0" name=""/>
        <dsp:cNvSpPr/>
      </dsp:nvSpPr>
      <dsp:spPr>
        <a:xfrm rot="10800000">
          <a:off x="1931579" y="792091"/>
          <a:ext cx="6895486" cy="6046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Adquisició d’immobles per tanteig i retracte</a:t>
          </a:r>
          <a:endParaRPr lang="ca-ES" sz="2000" kern="1200" noProof="0" dirty="0"/>
        </a:p>
      </dsp:txBody>
      <dsp:txXfrm rot="10800000">
        <a:off x="2082746" y="792091"/>
        <a:ext cx="6744319" cy="604668"/>
      </dsp:txXfrm>
    </dsp:sp>
    <dsp:sp modelId="{B5B05053-6AA6-4B0D-8475-23735A7B2945}">
      <dsp:nvSpPr>
        <dsp:cNvPr id="0" name=""/>
        <dsp:cNvSpPr/>
      </dsp:nvSpPr>
      <dsp:spPr>
        <a:xfrm>
          <a:off x="1585665" y="788166"/>
          <a:ext cx="604668" cy="6046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4A3D6-8BCE-4C72-A1D2-B78FA4584FCF}">
      <dsp:nvSpPr>
        <dsp:cNvPr id="0" name=""/>
        <dsp:cNvSpPr/>
      </dsp:nvSpPr>
      <dsp:spPr>
        <a:xfrm rot="10800000">
          <a:off x="1888000" y="1573334"/>
          <a:ext cx="6895486" cy="6046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Residència i habitatge </a:t>
          </a:r>
          <a:r>
            <a:rPr lang="ca-ES" sz="2000" kern="1200" noProof="0" dirty="0" err="1" smtClean="0"/>
            <a:t>dotacional</a:t>
          </a:r>
          <a:r>
            <a:rPr lang="ca-ES" sz="2000" kern="1200" noProof="0" dirty="0" smtClean="0"/>
            <a:t> per joves a les Oliveres</a:t>
          </a:r>
          <a:endParaRPr lang="ca-ES" sz="2000" kern="1200" noProof="0" dirty="0"/>
        </a:p>
      </dsp:txBody>
      <dsp:txXfrm rot="10800000">
        <a:off x="2039167" y="1573334"/>
        <a:ext cx="6744319" cy="604668"/>
      </dsp:txXfrm>
    </dsp:sp>
    <dsp:sp modelId="{C8894BDF-4127-4F0C-BC2A-BA227560433B}">
      <dsp:nvSpPr>
        <dsp:cNvPr id="0" name=""/>
        <dsp:cNvSpPr/>
      </dsp:nvSpPr>
      <dsp:spPr>
        <a:xfrm>
          <a:off x="1585665" y="1573334"/>
          <a:ext cx="604668" cy="60466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902-7D94-406F-95F2-ABC399F677B9}">
      <dsp:nvSpPr>
        <dsp:cNvPr id="0" name=""/>
        <dsp:cNvSpPr/>
      </dsp:nvSpPr>
      <dsp:spPr>
        <a:xfrm rot="10800000">
          <a:off x="1888000" y="2358501"/>
          <a:ext cx="6895486" cy="60466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 Agenda Urbana Local</a:t>
          </a:r>
          <a:endParaRPr lang="ca-ES" sz="2000" kern="1200" noProof="0" dirty="0"/>
        </a:p>
      </dsp:txBody>
      <dsp:txXfrm rot="10800000">
        <a:off x="2039167" y="2358501"/>
        <a:ext cx="6744319" cy="604668"/>
      </dsp:txXfrm>
    </dsp:sp>
    <dsp:sp modelId="{4DA13084-55F1-44A6-86F4-7934B193D80D}">
      <dsp:nvSpPr>
        <dsp:cNvPr id="0" name=""/>
        <dsp:cNvSpPr/>
      </dsp:nvSpPr>
      <dsp:spPr>
        <a:xfrm>
          <a:off x="1585665" y="2358501"/>
          <a:ext cx="604668" cy="60466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7C3D6-152C-4316-9E93-78AEEE421C8C}">
      <dsp:nvSpPr>
        <dsp:cNvPr id="0" name=""/>
        <dsp:cNvSpPr/>
      </dsp:nvSpPr>
      <dsp:spPr>
        <a:xfrm rot="10800000">
          <a:off x="1931579" y="3168350"/>
          <a:ext cx="6895486" cy="60466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Projectes Sostenibilitat i transformació (EDUSI i Fons </a:t>
          </a:r>
          <a:r>
            <a:rPr lang="ca-ES" sz="2000" kern="1200" noProof="0" dirty="0" err="1" smtClean="0"/>
            <a:t>Next</a:t>
          </a:r>
          <a:r>
            <a:rPr lang="ca-ES" sz="2000" kern="1200" noProof="0" dirty="0" smtClean="0"/>
            <a:t> </a:t>
          </a:r>
          <a:r>
            <a:rPr lang="ca-ES" sz="2000" kern="1200" noProof="0" dirty="0" err="1" smtClean="0"/>
            <a:t>Generation</a:t>
          </a:r>
          <a:r>
            <a:rPr lang="ca-ES" sz="2000" kern="1200" noProof="0" dirty="0" smtClean="0"/>
            <a:t>)</a:t>
          </a:r>
          <a:endParaRPr lang="ca-ES" sz="2000" kern="1200" noProof="0" dirty="0"/>
        </a:p>
      </dsp:txBody>
      <dsp:txXfrm rot="10800000">
        <a:off x="2082746" y="3168350"/>
        <a:ext cx="6744319" cy="604668"/>
      </dsp:txXfrm>
    </dsp:sp>
    <dsp:sp modelId="{4BD5160C-608C-4E28-B161-ABE2A180C080}">
      <dsp:nvSpPr>
        <dsp:cNvPr id="0" name=""/>
        <dsp:cNvSpPr/>
      </dsp:nvSpPr>
      <dsp:spPr>
        <a:xfrm>
          <a:off x="1585665" y="3143668"/>
          <a:ext cx="604668" cy="60466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9346B-A427-4D6A-B61E-979F675BC39D}">
      <dsp:nvSpPr>
        <dsp:cNvPr id="0" name=""/>
        <dsp:cNvSpPr/>
      </dsp:nvSpPr>
      <dsp:spPr>
        <a:xfrm rot="10800000">
          <a:off x="1888000" y="3928835"/>
          <a:ext cx="6895486" cy="6046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Nova escola Bressol municipal al carrer Amèrica</a:t>
          </a:r>
          <a:endParaRPr lang="ca-ES" sz="2000" kern="1200" noProof="0" dirty="0"/>
        </a:p>
      </dsp:txBody>
      <dsp:txXfrm rot="10800000">
        <a:off x="2039167" y="3928835"/>
        <a:ext cx="6744319" cy="604668"/>
      </dsp:txXfrm>
    </dsp:sp>
    <dsp:sp modelId="{3FECC40F-5461-4508-96E7-0CC25A5D5E08}">
      <dsp:nvSpPr>
        <dsp:cNvPr id="0" name=""/>
        <dsp:cNvSpPr/>
      </dsp:nvSpPr>
      <dsp:spPr>
        <a:xfrm>
          <a:off x="1585665" y="3928835"/>
          <a:ext cx="604668" cy="60466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D7997-6662-43E0-8082-67F11BD149D6}" type="datetimeFigureOut">
              <a:rPr lang="es-ES" smtClean="0"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23C8-24FC-4100-94F8-4A56B4EB0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29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C94E948-C921-4F9C-B993-B8BD04F9CEB8}" type="datetimeFigureOut">
              <a:rPr lang="es-ES" smtClean="0"/>
              <a:t>07/11/2022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76EAD2F-54F4-46C5-9502-C61A07D2BC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9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374" indent="-2878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344" indent="-2302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881" indent="-2302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419" indent="-2302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52038BD-53B9-4DDF-8B42-87CA2108FF5A}" type="slidenum">
              <a:rPr lang="es-ES" smtClean="0"/>
              <a:pPr eaLnBrk="1" hangingPunct="1">
                <a:defRPr/>
              </a:pPr>
              <a:t>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0430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AD2F-54F4-46C5-9502-C61A07D2BC0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70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5770-FF5C-4A65-A64A-16578F46CCDD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6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320C-DA2C-4FF6-BD0C-6F457F29DD50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73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30E-B29B-4558-82C8-3C5059C2C140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33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2455-664B-4E2B-A29D-9099E043747A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75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D59-CEA4-48A1-A343-BB638E92890E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2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82B5-7CE4-4F5A-8A71-B81DAB43284A}" type="datetime1">
              <a:rPr lang="es-ES" smtClean="0"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67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CCAF-C9A2-4E30-900E-44BD5304373C}" type="datetime1">
              <a:rPr lang="es-ES" smtClean="0"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78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B9DC-3F39-4DD5-B485-CB2931C07B83}" type="datetime1">
              <a:rPr lang="es-ES" smtClean="0"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8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07C3-CD12-4CDB-A555-A91E3D8614A4}" type="datetime1">
              <a:rPr lang="es-ES" smtClean="0"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4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B5F-CF61-47C1-A776-92C2C2EB9F16}" type="datetime1">
              <a:rPr lang="es-ES" smtClean="0"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0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F8B6-8039-4B95-8927-85C92A5A8165}" type="datetime1">
              <a:rPr lang="es-ES" smtClean="0"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92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103E-9AF0-40C7-BED5-B8610106D18C}" type="datetime1">
              <a:rPr lang="es-ES" smtClean="0"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0F90-98B4-4BD4-8A9E-CBDBE7BEFD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3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634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48730" y="6474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DIRECCIÓ D’ECONOMIA I FINANCES</a:t>
            </a:r>
            <a:endParaRPr lang="ca-E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:\SSII Direccio\SERVEIS ECONÒMICS\1_MODELS TRAMITACIÓ\siluetaS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399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1844824"/>
            <a:ext cx="8219256" cy="3384376"/>
          </a:xfrm>
        </p:spPr>
        <p:txBody>
          <a:bodyPr/>
          <a:lstStyle/>
          <a:p>
            <a:r>
              <a:rPr lang="ca-ES" altLang="ca-ES" sz="5400" b="1" cap="all" dirty="0" smtClean="0">
                <a:latin typeface="Tahoma" pitchFamily="34" charset="0"/>
              </a:rPr>
              <a:t>audiència pública</a:t>
            </a:r>
            <a:r>
              <a:rPr lang="ca-ES" altLang="ca-ES" sz="5400" b="1" dirty="0" smtClean="0">
                <a:latin typeface="Tahoma" pitchFamily="34" charset="0"/>
              </a:rPr>
              <a:t/>
            </a:r>
            <a:br>
              <a:rPr lang="ca-ES" altLang="ca-ES" sz="5400" b="1" dirty="0" smtClean="0">
                <a:latin typeface="Tahoma" pitchFamily="34" charset="0"/>
              </a:rPr>
            </a:br>
            <a:r>
              <a:rPr lang="ca-ES" altLang="ca-ES" sz="5400" b="1" dirty="0" smtClean="0">
                <a:latin typeface="Tahoma" pitchFamily="34" charset="0"/>
              </a:rPr>
              <a:t>PRESSUPOST 2023</a:t>
            </a:r>
            <a:r>
              <a:rPr lang="ca-ES" altLang="ca-ES" sz="5400" b="1" dirty="0" smtClean="0">
                <a:solidFill>
                  <a:srgbClr val="C00000"/>
                </a:solidFill>
                <a:latin typeface="Tahoma" pitchFamily="34" charset="0"/>
              </a:rPr>
              <a:t/>
            </a:r>
            <a:br>
              <a:rPr lang="ca-ES" altLang="ca-ES" sz="5400" b="1" dirty="0" smtClean="0">
                <a:solidFill>
                  <a:srgbClr val="C00000"/>
                </a:solidFill>
                <a:latin typeface="Tahoma" pitchFamily="34" charset="0"/>
              </a:rPr>
            </a:br>
            <a:endParaRPr lang="ca-ES" sz="5400" dirty="0"/>
          </a:p>
        </p:txBody>
      </p:sp>
    </p:spTree>
    <p:extLst>
      <p:ext uri="{BB962C8B-B14F-4D97-AF65-F5344CB8AC3E}">
        <p14:creationId xmlns:p14="http://schemas.microsoft.com/office/powerpoint/2010/main" val="787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20430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188640"/>
            <a:ext cx="770365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latin typeface="Tahoma" pitchFamily="34" charset="0"/>
              </a:rPr>
              <a:t> </a:t>
            </a:r>
            <a:r>
              <a:rPr lang="ca-ES" altLang="ca-ES" sz="1800" b="1" dirty="0" smtClean="0">
                <a:solidFill>
                  <a:srgbClr val="C00000"/>
                </a:solidFill>
                <a:latin typeface="Tahoma" pitchFamily="34" charset="0"/>
              </a:rPr>
              <a:t>Ajuntament de Santa Coloma de Gramenet</a:t>
            </a:r>
            <a:endParaRPr lang="ca-ES" altLang="ca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10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539552" y="1628800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I quant ha canviat  la nostra despesa respecte a l’any 2022?</a:t>
            </a:r>
            <a:endParaRPr lang="ca-ES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524190" cy="28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412776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3923928" y="643335"/>
            <a:ext cx="46088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200" b="1" dirty="0" smtClean="0">
                <a:solidFill>
                  <a:srgbClr val="C00000"/>
                </a:solidFill>
                <a:latin typeface="Tahoma" pitchFamily="34" charset="0"/>
              </a:rPr>
              <a:t>Dades per habitant 2023: sense inversions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8522378" y="6186596"/>
            <a:ext cx="36004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11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6769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1" y="1844824"/>
            <a:ext cx="7353389" cy="405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412776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2843807" y="875516"/>
            <a:ext cx="56890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200" b="1" dirty="0" smtClean="0">
                <a:solidFill>
                  <a:srgbClr val="C00000"/>
                </a:solidFill>
                <a:latin typeface="Tahoma" pitchFamily="34" charset="0"/>
              </a:rPr>
              <a:t>Pressupost per programes de despesa</a:t>
            </a:r>
            <a:endParaRPr lang="ca-ES" altLang="ca-ES" sz="2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8522378" y="6186596"/>
            <a:ext cx="36004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12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6769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 CuadroTexto"/>
          <p:cNvSpPr txBox="1"/>
          <p:nvPr/>
        </p:nvSpPr>
        <p:spPr>
          <a:xfrm>
            <a:off x="544454" y="1484784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A quines polítiques es destina la major part del pressupost ?</a:t>
            </a:r>
            <a:endParaRPr lang="ca-ES" sz="2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7" y="2132856"/>
            <a:ext cx="8136905" cy="34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412776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2843807" y="875516"/>
            <a:ext cx="56890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200" b="1" dirty="0" smtClean="0">
                <a:solidFill>
                  <a:srgbClr val="C00000"/>
                </a:solidFill>
                <a:latin typeface="Tahoma" pitchFamily="34" charset="0"/>
              </a:rPr>
              <a:t>Pressupost per programes de despesa</a:t>
            </a:r>
            <a:endParaRPr lang="ca-ES" altLang="ca-ES" sz="2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8522378" y="6186596"/>
            <a:ext cx="36004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13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6769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 CuadroTexto"/>
          <p:cNvSpPr txBox="1"/>
          <p:nvPr/>
        </p:nvSpPr>
        <p:spPr>
          <a:xfrm>
            <a:off x="544454" y="1484784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A quines polítiques es destina la major part del pressupost  part II?</a:t>
            </a:r>
            <a:endParaRPr lang="ca-ES" sz="2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9" y="2121934"/>
            <a:ext cx="8078892" cy="34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412776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2843807" y="875516"/>
            <a:ext cx="56890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200" b="1" dirty="0" smtClean="0">
                <a:solidFill>
                  <a:srgbClr val="C00000"/>
                </a:solidFill>
                <a:latin typeface="Tahoma" pitchFamily="34" charset="0"/>
              </a:rPr>
              <a:t>Pressupost per programes de despesa</a:t>
            </a:r>
            <a:endParaRPr lang="ca-ES" altLang="ca-ES" sz="2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8522378" y="6186596"/>
            <a:ext cx="36004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14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6769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 CuadroTexto"/>
          <p:cNvSpPr txBox="1"/>
          <p:nvPr/>
        </p:nvSpPr>
        <p:spPr>
          <a:xfrm>
            <a:off x="544454" y="1484784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Respecte altres municipis. Exercici 2020</a:t>
            </a:r>
            <a:endParaRPr lang="ca-E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931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35496" y="1556792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3054723" y="646681"/>
            <a:ext cx="551358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500" b="1" dirty="0" smtClean="0">
                <a:solidFill>
                  <a:srgbClr val="C00000"/>
                </a:solidFill>
                <a:latin typeface="Tahoma" pitchFamily="34" charset="0"/>
              </a:rPr>
              <a:t>Inversions més significatives Pressupost 2023</a:t>
            </a:r>
            <a:endParaRPr lang="ca-ES" altLang="ca-ES" sz="25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7613040" y="5355581"/>
            <a:ext cx="213360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15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2" y="548680"/>
            <a:ext cx="2298941" cy="7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4175886"/>
              </p:ext>
            </p:extLst>
          </p:nvPr>
        </p:nvGraphicFramePr>
        <p:xfrm>
          <a:off x="-612576" y="1772816"/>
          <a:ext cx="103691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88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35496" y="1556792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2627784" y="646681"/>
            <a:ext cx="59405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500" b="1" dirty="0" smtClean="0">
                <a:solidFill>
                  <a:srgbClr val="C00000"/>
                </a:solidFill>
                <a:latin typeface="Tahoma" pitchFamily="34" charset="0"/>
              </a:rPr>
              <a:t>Continuem amb inversions ja iniciades al 2022 (+40 milions)</a:t>
            </a:r>
            <a:endParaRPr lang="ca-ES" altLang="ca-ES" sz="25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7613040" y="5355581"/>
            <a:ext cx="213360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16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2" y="548680"/>
            <a:ext cx="2298941" cy="7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783161"/>
              </p:ext>
            </p:extLst>
          </p:nvPr>
        </p:nvGraphicFramePr>
        <p:xfrm>
          <a:off x="-612576" y="1772816"/>
          <a:ext cx="103691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5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412776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188640"/>
            <a:ext cx="770365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Tahoma" pitchFamily="34" charset="0"/>
              </a:rPr>
              <a:t>Les previsions dels ens </a:t>
            </a:r>
            <a:r>
              <a:rPr lang="ca-ES" altLang="ca-ES" sz="2400" b="1" dirty="0" err="1" smtClean="0">
                <a:solidFill>
                  <a:srgbClr val="C00000"/>
                </a:solidFill>
                <a:latin typeface="Tahoma" pitchFamily="34" charset="0"/>
              </a:rPr>
              <a:t>depenents</a:t>
            </a:r>
            <a:endParaRPr lang="ca-ES" altLang="ca-ES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17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539552" y="1628800"/>
            <a:ext cx="8236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100" b="1" dirty="0" err="1" smtClean="0">
                <a:solidFill>
                  <a:schemeClr val="accent2"/>
                </a:solidFill>
              </a:rPr>
              <a:t>Patronat</a:t>
            </a:r>
            <a:r>
              <a:rPr lang="es-ES" sz="2100" b="1" dirty="0" smtClean="0">
                <a:solidFill>
                  <a:schemeClr val="accent2"/>
                </a:solidFill>
              </a:rPr>
              <a:t> </a:t>
            </a:r>
            <a:r>
              <a:rPr lang="es-ES" sz="2100" b="1" dirty="0">
                <a:solidFill>
                  <a:schemeClr val="accent2"/>
                </a:solidFill>
              </a:rPr>
              <a:t> </a:t>
            </a:r>
            <a:r>
              <a:rPr lang="es-ES" sz="2100" b="1" dirty="0" smtClean="0">
                <a:solidFill>
                  <a:schemeClr val="accent2"/>
                </a:solidFill>
              </a:rPr>
              <a:t>Municipal de la Música, </a:t>
            </a:r>
            <a:r>
              <a:rPr lang="es-ES" sz="2100" b="1" dirty="0" err="1" smtClean="0">
                <a:solidFill>
                  <a:schemeClr val="accent2"/>
                </a:solidFill>
              </a:rPr>
              <a:t>Grameimpuls</a:t>
            </a:r>
            <a:r>
              <a:rPr lang="es-ES" sz="2100" b="1" dirty="0" smtClean="0">
                <a:solidFill>
                  <a:schemeClr val="accent2"/>
                </a:solidFill>
              </a:rPr>
              <a:t> SA, </a:t>
            </a:r>
            <a:r>
              <a:rPr lang="es-ES" sz="2100" b="1" dirty="0" err="1" smtClean="0">
                <a:solidFill>
                  <a:schemeClr val="accent2"/>
                </a:solidFill>
              </a:rPr>
              <a:t>Gramepark</a:t>
            </a:r>
            <a:r>
              <a:rPr lang="es-ES" sz="2100" b="1" dirty="0" smtClean="0">
                <a:solidFill>
                  <a:schemeClr val="accent2"/>
                </a:solidFill>
              </a:rPr>
              <a:t> SA i </a:t>
            </a:r>
            <a:r>
              <a:rPr lang="es-ES" sz="2100" b="1" dirty="0" err="1" smtClean="0">
                <a:solidFill>
                  <a:schemeClr val="accent2"/>
                </a:solidFill>
              </a:rPr>
              <a:t>BressolGramenet</a:t>
            </a:r>
            <a:r>
              <a:rPr lang="es-ES" sz="2100" b="1" dirty="0" smtClean="0">
                <a:solidFill>
                  <a:schemeClr val="accent2"/>
                </a:solidFill>
              </a:rPr>
              <a:t> SA</a:t>
            </a:r>
            <a:endParaRPr lang="es-E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3" y="2708920"/>
            <a:ext cx="75723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35496" y="1556792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3054723" y="919735"/>
            <a:ext cx="5513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Tahoma" pitchFamily="34" charset="0"/>
              </a:rPr>
              <a:t>Evolució deute viu municipal</a:t>
            </a:r>
            <a:endParaRPr lang="ca-ES" altLang="ca-ES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7684072" y="5465365"/>
            <a:ext cx="2133600" cy="365125"/>
          </a:xfrm>
        </p:spPr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pPr/>
              <a:t>18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6769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549721" y="1644287"/>
            <a:ext cx="823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Finalitzem: I com ha evolucionat el deute municipal en els últims anys?</a:t>
            </a:r>
            <a:endParaRPr lang="ca-ES" sz="2100" dirty="0" smtClean="0"/>
          </a:p>
          <a:p>
            <a:pPr algn="just"/>
            <a:endParaRPr lang="ca-ES" sz="2400" dirty="0" smtClean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629351"/>
              </p:ext>
            </p:extLst>
          </p:nvPr>
        </p:nvGraphicFramePr>
        <p:xfrm>
          <a:off x="144462" y="2924944"/>
          <a:ext cx="8641418" cy="30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6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:\SSII Direccio\SERVEIS ECONÒMICS\1_MODELS TRAMITACIÓ\silueta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399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ca-ES" sz="2400">
              <a:latin typeface="Times New Roman" pitchFamily="18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9563" y="3907904"/>
            <a:ext cx="6858000" cy="914400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ca-ES" altLang="ca-ES" sz="4700" b="1" cap="none" dirty="0" smtClean="0">
                <a:solidFill>
                  <a:schemeClr val="tx1"/>
                </a:solidFill>
              </a:rPr>
              <a:t>Gràcies per la vostra atenció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19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9"/>
            <a:ext cx="4598640" cy="1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05251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53741" y="438932"/>
            <a:ext cx="77036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3000" b="1" dirty="0" smtClean="0">
                <a:solidFill>
                  <a:srgbClr val="C00000"/>
                </a:solidFill>
                <a:latin typeface="Tahoma" pitchFamily="34" charset="0"/>
              </a:rPr>
              <a:t>Pressupost municipal </a:t>
            </a:r>
            <a:endParaRPr lang="ca-ES" altLang="ca-ES" sz="3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2</a:t>
            </a:fld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3741" y="1196752"/>
            <a:ext cx="73626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Què és?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ca-ES" sz="2100" dirty="0" smtClean="0"/>
              <a:t>És un instrument de planificació econòmica de l’entitat local que permet administrar i gestionar els recursos perseguint uns objectius polítics</a:t>
            </a:r>
          </a:p>
          <a:p>
            <a:pPr lvl="1" algn="just"/>
            <a:endParaRPr lang="ca-ES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Quina informació hi trobem?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ca-ES" sz="2100" dirty="0" smtClean="0"/>
              <a:t>Quant ingressarà l’Ajuntament i en què?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ca-ES" sz="2100" dirty="0" smtClean="0"/>
              <a:t>Quant, per a què i en què es gastaran els ingressos</a:t>
            </a:r>
          </a:p>
          <a:p>
            <a:pPr lvl="1" algn="just"/>
            <a:endParaRPr lang="ca-ES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En quin termini?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ca-ES" sz="2100" dirty="0" smtClean="0"/>
              <a:t>L’exercici pressupostari, que va de l’1 de gener al 31 de desembre</a:t>
            </a:r>
          </a:p>
          <a:p>
            <a:pPr lvl="1" algn="just"/>
            <a:endParaRPr lang="ca-ES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Quines organitzacions s’hi inclouen?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ca-ES" sz="2100" dirty="0" smtClean="0"/>
              <a:t>Tot el grup municipal, que és l’Ajuntament, el Patronat municipal de la Música i les empreses </a:t>
            </a:r>
            <a:r>
              <a:rPr lang="ca-ES" sz="2100" dirty="0" err="1" smtClean="0"/>
              <a:t>Gramepark,SA</a:t>
            </a:r>
            <a:r>
              <a:rPr lang="ca-ES" sz="2100" dirty="0" smtClean="0"/>
              <a:t>, </a:t>
            </a:r>
            <a:r>
              <a:rPr lang="ca-ES" sz="2100" dirty="0" err="1" smtClean="0"/>
              <a:t>Grameimpuls,SA</a:t>
            </a:r>
            <a:r>
              <a:rPr lang="ca-ES" sz="2100" dirty="0" smtClean="0"/>
              <a:t> i </a:t>
            </a:r>
            <a:r>
              <a:rPr lang="ca-ES" sz="2100" dirty="0" err="1" smtClean="0"/>
              <a:t>BressolGramenet</a:t>
            </a:r>
            <a:r>
              <a:rPr lang="ca-ES" sz="2100" dirty="0" smtClean="0"/>
              <a:t> SA</a:t>
            </a:r>
            <a:endParaRPr lang="es-ES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05251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53741" y="438932"/>
            <a:ext cx="77036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200" b="1" dirty="0" smtClean="0">
                <a:solidFill>
                  <a:srgbClr val="C00000"/>
                </a:solidFill>
                <a:latin typeface="Tahoma" pitchFamily="34" charset="0"/>
              </a:rPr>
              <a:t>Quins documents trobem al pressupost? </a:t>
            </a:r>
            <a:endParaRPr lang="ca-ES" altLang="ca-ES" sz="2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3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885"/>
            <a:ext cx="2273422" cy="7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8074815"/>
              </p:ext>
            </p:extLst>
          </p:nvPr>
        </p:nvGraphicFramePr>
        <p:xfrm>
          <a:off x="395535" y="1412776"/>
          <a:ext cx="813727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2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05251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53741" y="438932"/>
            <a:ext cx="77036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3000" b="1" dirty="0" smtClean="0">
                <a:solidFill>
                  <a:srgbClr val="C00000"/>
                </a:solidFill>
                <a:latin typeface="Tahoma" pitchFamily="34" charset="0"/>
              </a:rPr>
              <a:t>Estats consolidats 2023</a:t>
            </a:r>
            <a:endParaRPr lang="ca-ES" altLang="ca-ES" sz="3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4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387488" y="1700808"/>
            <a:ext cx="82361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Quant suposa el pressupost de tot el grup municipal?</a:t>
            </a:r>
            <a:endParaRPr lang="ca-ES" sz="2100" dirty="0" smtClean="0"/>
          </a:p>
          <a:p>
            <a:pPr algn="just"/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9" y="2485638"/>
            <a:ext cx="7572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20430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218544"/>
            <a:ext cx="770365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None/>
            </a:pPr>
            <a:r>
              <a:rPr lang="ca-ES" sz="1900" b="1" dirty="0" smtClean="0">
                <a:solidFill>
                  <a:schemeClr val="accent2"/>
                </a:solidFill>
              </a:rPr>
              <a:t>Quins són els ingressos municipals?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latin typeface="Tahoma" pitchFamily="34" charset="0"/>
              </a:rPr>
              <a:t> </a:t>
            </a:r>
            <a:endParaRPr lang="ca-ES" altLang="ca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5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52752" cy="8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1964864"/>
              </p:ext>
            </p:extLst>
          </p:nvPr>
        </p:nvGraphicFramePr>
        <p:xfrm>
          <a:off x="243581" y="1412776"/>
          <a:ext cx="84521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7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270665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188640"/>
            <a:ext cx="784924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a-ES" altLang="ca-ES" sz="1800" b="1" dirty="0" smtClean="0">
                <a:solidFill>
                  <a:srgbClr val="C00000"/>
                </a:solidFill>
                <a:latin typeface="Tahoma" pitchFamily="34" charset="0"/>
              </a:rPr>
              <a:t>Ajuntament de Santa Coloma de Gramenet</a:t>
            </a:r>
            <a:endParaRPr lang="ca-ES" altLang="ca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6</a:t>
            </a:fld>
            <a:endParaRPr lang="es-ES" b="1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90111" y="1496866"/>
            <a:ext cx="82361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De quants ingressos disposa l’Ajuntament? Com han variat?</a:t>
            </a:r>
            <a:endParaRPr lang="ca-ES" sz="2100" dirty="0" smtClean="0"/>
          </a:p>
          <a:p>
            <a:pPr algn="just"/>
            <a:endParaRPr lang="es-E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1105"/>
            <a:ext cx="8281293" cy="277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270665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188640"/>
            <a:ext cx="784924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a-ES" altLang="ca-ES" sz="1800" b="1" dirty="0" smtClean="0">
                <a:solidFill>
                  <a:srgbClr val="C00000"/>
                </a:solidFill>
                <a:latin typeface="Tahoma" pitchFamily="34" charset="0"/>
              </a:rPr>
              <a:t>Ajuntament de Santa Coloma de Gramenet</a:t>
            </a:r>
            <a:endParaRPr lang="ca-ES" altLang="ca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7</a:t>
            </a:fld>
            <a:endParaRPr lang="es-ES" b="1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90111" y="1496866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Els ingressos per habitants</a:t>
            </a:r>
            <a:endParaRPr lang="es-E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564"/>
            <a:ext cx="8664083" cy="367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270665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683568" y="188640"/>
            <a:ext cx="784924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Pressupost 2023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a-ES" altLang="ca-ES" sz="1800" b="1" dirty="0" smtClean="0">
                <a:solidFill>
                  <a:srgbClr val="C00000"/>
                </a:solidFill>
                <a:latin typeface="Tahoma" pitchFamily="34" charset="0"/>
              </a:rPr>
              <a:t>Ajuntament de Santa Coloma de Gramenet</a:t>
            </a:r>
            <a:endParaRPr lang="ca-ES" altLang="ca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8</a:t>
            </a:fld>
            <a:endParaRPr lang="es-ES" b="1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39"/>
            <a:ext cx="2699346" cy="92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CuadroTexto"/>
          <p:cNvSpPr txBox="1"/>
          <p:nvPr/>
        </p:nvSpPr>
        <p:spPr>
          <a:xfrm>
            <a:off x="490111" y="1496866"/>
            <a:ext cx="82361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a-ES" sz="2100" b="1" dirty="0" smtClean="0">
                <a:solidFill>
                  <a:schemeClr val="accent2"/>
                </a:solidFill>
              </a:rPr>
              <a:t>Els ingressos per habitants. La participació tributs de l’estat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1267"/>
            <a:ext cx="6696744" cy="480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1052513"/>
            <a:ext cx="85328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7411" name="Text Box 56"/>
          <p:cNvSpPr txBox="1">
            <a:spLocks noChangeArrowheads="1"/>
          </p:cNvSpPr>
          <p:nvPr/>
        </p:nvSpPr>
        <p:spPr bwMode="auto">
          <a:xfrm>
            <a:off x="3347864" y="138013"/>
            <a:ext cx="4783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Tahoma" pitchFamily="34" charset="0"/>
              </a:rPr>
              <a:t>Estructura pressupostària de despeses </a:t>
            </a:r>
            <a:endParaRPr lang="ca-ES" altLang="ca-ES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0F90-98B4-4BD4-8A9E-CBDBE7BEFD11}" type="slidenum">
              <a:rPr lang="es-ES" b="1" smtClean="0">
                <a:solidFill>
                  <a:srgbClr val="C00000"/>
                </a:solidFill>
              </a:rPr>
              <a:t>9</a:t>
            </a:fld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314"/>
            <a:ext cx="2290637" cy="7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04941164"/>
              </p:ext>
            </p:extLst>
          </p:nvPr>
        </p:nvGraphicFramePr>
        <p:xfrm>
          <a:off x="285733" y="1196752"/>
          <a:ext cx="845152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52752" cy="8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628</Words>
  <Application>Microsoft Office PowerPoint</Application>
  <PresentationFormat>Presentación en pantalla (4:3)</PresentationFormat>
  <Paragraphs>122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audiència pública PRESSUPOST 2023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PRESSUPOST 2019 Aprovació inicial  Comissió informativa 23/10/2018</dc:title>
  <dc:creator>Expósito Fernández, Noelia</dc:creator>
  <cp:lastModifiedBy>Muñoz Martínez, Ana</cp:lastModifiedBy>
  <cp:revision>147</cp:revision>
  <cp:lastPrinted>2019-12-03T12:25:16Z</cp:lastPrinted>
  <dcterms:created xsi:type="dcterms:W3CDTF">2018-10-18T07:25:58Z</dcterms:created>
  <dcterms:modified xsi:type="dcterms:W3CDTF">2022-11-07T15:49:42Z</dcterms:modified>
</cp:coreProperties>
</file>